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40"/>
  </p:notesMasterIdLst>
  <p:handoutMasterIdLst>
    <p:handoutMasterId r:id="rId41"/>
  </p:handoutMasterIdLst>
  <p:sldIdLst>
    <p:sldId id="1403" r:id="rId7"/>
    <p:sldId id="1423" r:id="rId8"/>
    <p:sldId id="1439" r:id="rId9"/>
    <p:sldId id="1448" r:id="rId10"/>
    <p:sldId id="1443" r:id="rId11"/>
    <p:sldId id="1451" r:id="rId12"/>
    <p:sldId id="1449" r:id="rId13"/>
    <p:sldId id="1446" r:id="rId14"/>
    <p:sldId id="1452" r:id="rId15"/>
    <p:sldId id="1453" r:id="rId16"/>
    <p:sldId id="1450" r:id="rId17"/>
    <p:sldId id="1447" r:id="rId18"/>
    <p:sldId id="1454" r:id="rId19"/>
    <p:sldId id="1458" r:id="rId20"/>
    <p:sldId id="1459" r:id="rId21"/>
    <p:sldId id="1460" r:id="rId22"/>
    <p:sldId id="1461" r:id="rId23"/>
    <p:sldId id="1462" r:id="rId24"/>
    <p:sldId id="1465" r:id="rId25"/>
    <p:sldId id="1472" r:id="rId26"/>
    <p:sldId id="1455" r:id="rId27"/>
    <p:sldId id="1457" r:id="rId28"/>
    <p:sldId id="1466" r:id="rId29"/>
    <p:sldId id="1467" r:id="rId30"/>
    <p:sldId id="1468" r:id="rId31"/>
    <p:sldId id="1471" r:id="rId32"/>
    <p:sldId id="1469" r:id="rId33"/>
    <p:sldId id="1470" r:id="rId34"/>
    <p:sldId id="1473" r:id="rId35"/>
    <p:sldId id="1456" r:id="rId36"/>
    <p:sldId id="1442" r:id="rId37"/>
    <p:sldId id="1410" r:id="rId38"/>
    <p:sldId id="1416" r:id="rId39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39"/>
            <p14:sldId id="1448"/>
            <p14:sldId id="1443"/>
            <p14:sldId id="1451"/>
            <p14:sldId id="1449"/>
            <p14:sldId id="1446"/>
            <p14:sldId id="1452"/>
            <p14:sldId id="1453"/>
            <p14:sldId id="1450"/>
            <p14:sldId id="1447"/>
            <p14:sldId id="1454"/>
            <p14:sldId id="1458"/>
            <p14:sldId id="1459"/>
            <p14:sldId id="1460"/>
            <p14:sldId id="1461"/>
            <p14:sldId id="1462"/>
            <p14:sldId id="1465"/>
            <p14:sldId id="1472"/>
            <p14:sldId id="1455"/>
            <p14:sldId id="1457"/>
            <p14:sldId id="1466"/>
            <p14:sldId id="1467"/>
            <p14:sldId id="1468"/>
            <p14:sldId id="1471"/>
            <p14:sldId id="1469"/>
            <p14:sldId id="1470"/>
            <p14:sldId id="1473"/>
            <p14:sldId id="1456"/>
            <p14:sldId id="1442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120"/>
    <a:srgbClr val="1B449A"/>
    <a:srgbClr val="1E275C"/>
    <a:srgbClr val="000000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93F9F0-0D08-474E-9011-44C43B838792}" v="120" dt="2025-08-22T16:07:16.5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1"/>
    <p:restoredTop sz="94681"/>
  </p:normalViewPr>
  <p:slideViewPr>
    <p:cSldViewPr snapToGrid="0">
      <p:cViewPr varScale="1">
        <p:scale>
          <a:sx n="140" d="100"/>
          <a:sy n="140" d="100"/>
        </p:scale>
        <p:origin x="240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  <pc:docChgLst>
    <pc:chgData name="Ramer, Peter" userId="1cda720e-e5fa-4c4f-8ada-e413168d23ec" providerId="ADAL" clId="{1A93F9F0-0D08-474E-9011-44C43B838792}"/>
    <pc:docChg chg="undo custSel addSld delSld modSld modSection">
      <pc:chgData name="Ramer, Peter" userId="1cda720e-e5fa-4c4f-8ada-e413168d23ec" providerId="ADAL" clId="{1A93F9F0-0D08-474E-9011-44C43B838792}" dt="2025-08-22T16:09:33.992" v="190" actId="26606"/>
      <pc:docMkLst>
        <pc:docMk/>
      </pc:docMkLst>
      <pc:sldChg chg="add del">
        <pc:chgData name="Ramer, Peter" userId="1cda720e-e5fa-4c4f-8ada-e413168d23ec" providerId="ADAL" clId="{1A93F9F0-0D08-474E-9011-44C43B838792}" dt="2025-08-22T15:06:32.923" v="1" actId="47"/>
        <pc:sldMkLst>
          <pc:docMk/>
          <pc:sldMk cId="3059249079" sldId="1421"/>
        </pc:sldMkLst>
      </pc:sldChg>
      <pc:sldChg chg="add">
        <pc:chgData name="Ramer, Peter" userId="1cda720e-e5fa-4c4f-8ada-e413168d23ec" providerId="ADAL" clId="{1A93F9F0-0D08-474E-9011-44C43B838792}" dt="2025-08-22T15:06:04.904" v="0"/>
        <pc:sldMkLst>
          <pc:docMk/>
          <pc:sldMk cId="3869000583" sldId="1423"/>
        </pc:sldMkLst>
      </pc:sldChg>
      <pc:sldChg chg="delSp modSp add mod modClrScheme chgLayout">
        <pc:chgData name="Ramer, Peter" userId="1cda720e-e5fa-4c4f-8ada-e413168d23ec" providerId="ADAL" clId="{1A93F9F0-0D08-474E-9011-44C43B838792}" dt="2025-08-22T16:06:13.606" v="17" actId="20577"/>
        <pc:sldMkLst>
          <pc:docMk/>
          <pc:sldMk cId="1638368458" sldId="1439"/>
        </pc:sldMkLst>
        <pc:spChg chg="del mod ord">
          <ac:chgData name="Ramer, Peter" userId="1cda720e-e5fa-4c4f-8ada-e413168d23ec" providerId="ADAL" clId="{1A93F9F0-0D08-474E-9011-44C43B838792}" dt="2025-08-22T15:08:12.652" v="6" actId="478"/>
          <ac:spMkLst>
            <pc:docMk/>
            <pc:sldMk cId="1638368458" sldId="1439"/>
            <ac:spMk id="2" creationId="{507E4F28-B8BF-DA74-AC4B-85FF9BC3CC3F}"/>
          </ac:spMkLst>
        </pc:spChg>
        <pc:spChg chg="mod ord">
          <ac:chgData name="Ramer, Peter" userId="1cda720e-e5fa-4c4f-8ada-e413168d23ec" providerId="ADAL" clId="{1A93F9F0-0D08-474E-9011-44C43B838792}" dt="2025-08-22T16:06:13.606" v="17" actId="20577"/>
          <ac:spMkLst>
            <pc:docMk/>
            <pc:sldMk cId="1638368458" sldId="1439"/>
            <ac:spMk id="3" creationId="{9965AE04-2802-DDFC-4DF9-5AC6E19A727C}"/>
          </ac:spMkLst>
        </pc:spChg>
      </pc:sldChg>
      <pc:sldChg chg="add">
        <pc:chgData name="Ramer, Peter" userId="1cda720e-e5fa-4c4f-8ada-e413168d23ec" providerId="ADAL" clId="{1A93F9F0-0D08-474E-9011-44C43B838792}" dt="2025-08-22T15:06:04.904" v="0"/>
        <pc:sldMkLst>
          <pc:docMk/>
          <pc:sldMk cId="190862757" sldId="1442"/>
        </pc:sldMkLst>
      </pc:sldChg>
      <pc:sldChg chg="modSp add mod chgLayout">
        <pc:chgData name="Ramer, Peter" userId="1cda720e-e5fa-4c4f-8ada-e413168d23ec" providerId="ADAL" clId="{1A93F9F0-0D08-474E-9011-44C43B838792}" dt="2025-08-22T15:08:35.090" v="8" actId="700"/>
        <pc:sldMkLst>
          <pc:docMk/>
          <pc:sldMk cId="1071111127" sldId="1443"/>
        </pc:sldMkLst>
        <pc:spChg chg="mod ord">
          <ac:chgData name="Ramer, Peter" userId="1cda720e-e5fa-4c4f-8ada-e413168d23ec" providerId="ADAL" clId="{1A93F9F0-0D08-474E-9011-44C43B838792}" dt="2025-08-22T15:08:35.090" v="8" actId="700"/>
          <ac:spMkLst>
            <pc:docMk/>
            <pc:sldMk cId="1071111127" sldId="1443"/>
            <ac:spMk id="2" creationId="{7DE9F2B5-AC23-EB4C-7EBC-E22727A11369}"/>
          </ac:spMkLst>
        </pc:spChg>
        <pc:spChg chg="mod ord">
          <ac:chgData name="Ramer, Peter" userId="1cda720e-e5fa-4c4f-8ada-e413168d23ec" providerId="ADAL" clId="{1A93F9F0-0D08-474E-9011-44C43B838792}" dt="2025-08-22T15:08:35.090" v="8" actId="700"/>
          <ac:spMkLst>
            <pc:docMk/>
            <pc:sldMk cId="1071111127" sldId="1443"/>
            <ac:spMk id="3" creationId="{5A7726D4-3A85-A0C9-C346-9BDEE9BAF4BD}"/>
          </ac:spMkLst>
        </pc:spChg>
      </pc:sldChg>
      <pc:sldChg chg="modSp add mod chgLayout">
        <pc:chgData name="Ramer, Peter" userId="1cda720e-e5fa-4c4f-8ada-e413168d23ec" providerId="ADAL" clId="{1A93F9F0-0D08-474E-9011-44C43B838792}" dt="2025-08-22T15:08:47.896" v="9" actId="700"/>
        <pc:sldMkLst>
          <pc:docMk/>
          <pc:sldMk cId="2882317241" sldId="1446"/>
        </pc:sldMkLst>
        <pc:spChg chg="mod ord">
          <ac:chgData name="Ramer, Peter" userId="1cda720e-e5fa-4c4f-8ada-e413168d23ec" providerId="ADAL" clId="{1A93F9F0-0D08-474E-9011-44C43B838792}" dt="2025-08-22T15:08:47.896" v="9" actId="700"/>
          <ac:spMkLst>
            <pc:docMk/>
            <pc:sldMk cId="2882317241" sldId="1446"/>
            <ac:spMk id="2" creationId="{7DE9F2B5-AC23-EB4C-7EBC-E22727A11369}"/>
          </ac:spMkLst>
        </pc:spChg>
        <pc:spChg chg="mod ord">
          <ac:chgData name="Ramer, Peter" userId="1cda720e-e5fa-4c4f-8ada-e413168d23ec" providerId="ADAL" clId="{1A93F9F0-0D08-474E-9011-44C43B838792}" dt="2025-08-22T15:08:47.896" v="9" actId="700"/>
          <ac:spMkLst>
            <pc:docMk/>
            <pc:sldMk cId="2882317241" sldId="1446"/>
            <ac:spMk id="3" creationId="{5A7726D4-3A85-A0C9-C346-9BDEE9BAF4BD}"/>
          </ac:spMkLst>
        </pc:spChg>
      </pc:sldChg>
      <pc:sldChg chg="modSp add mod chgLayout">
        <pc:chgData name="Ramer, Peter" userId="1cda720e-e5fa-4c4f-8ada-e413168d23ec" providerId="ADAL" clId="{1A93F9F0-0D08-474E-9011-44C43B838792}" dt="2025-08-22T15:09:07.192" v="10" actId="700"/>
        <pc:sldMkLst>
          <pc:docMk/>
          <pc:sldMk cId="1626141865" sldId="1447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1626141865" sldId="1447"/>
            <ac:spMk id="2" creationId="{7DE9F2B5-AC23-EB4C-7EBC-E22727A11369}"/>
          </ac:spMkLst>
        </pc:spChg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1626141865" sldId="1447"/>
            <ac:spMk id="3" creationId="{5A7726D4-3A85-A0C9-C346-9BDEE9BAF4BD}"/>
          </ac:spMkLst>
        </pc:spChg>
      </pc:sldChg>
      <pc:sldChg chg="add">
        <pc:chgData name="Ramer, Peter" userId="1cda720e-e5fa-4c4f-8ada-e413168d23ec" providerId="ADAL" clId="{1A93F9F0-0D08-474E-9011-44C43B838792}" dt="2025-08-22T15:06:04.904" v="0"/>
        <pc:sldMkLst>
          <pc:docMk/>
          <pc:sldMk cId="3065269465" sldId="1448"/>
        </pc:sldMkLst>
      </pc:sldChg>
      <pc:sldChg chg="addSp delSp modSp add mod modClrScheme chgLayout">
        <pc:chgData name="Ramer, Peter" userId="1cda720e-e5fa-4c4f-8ada-e413168d23ec" providerId="ADAL" clId="{1A93F9F0-0D08-474E-9011-44C43B838792}" dt="2025-08-22T16:06:40.713" v="55" actId="478"/>
        <pc:sldMkLst>
          <pc:docMk/>
          <pc:sldMk cId="2100053747" sldId="1449"/>
        </pc:sldMkLst>
        <pc:spChg chg="mod ord">
          <ac:chgData name="Ramer, Peter" userId="1cda720e-e5fa-4c4f-8ada-e413168d23ec" providerId="ADAL" clId="{1A93F9F0-0D08-474E-9011-44C43B838792}" dt="2025-08-22T15:08:47.896" v="9" actId="700"/>
          <ac:spMkLst>
            <pc:docMk/>
            <pc:sldMk cId="2100053747" sldId="1449"/>
            <ac:spMk id="2" creationId="{BFD378AC-C570-3117-97D4-D73B061E97BB}"/>
          </ac:spMkLst>
        </pc:spChg>
        <pc:spChg chg="add del mod ord">
          <ac:chgData name="Ramer, Peter" userId="1cda720e-e5fa-4c4f-8ada-e413168d23ec" providerId="ADAL" clId="{1A93F9F0-0D08-474E-9011-44C43B838792}" dt="2025-08-22T16:06:40.713" v="55" actId="478"/>
          <ac:spMkLst>
            <pc:docMk/>
            <pc:sldMk cId="2100053747" sldId="1449"/>
            <ac:spMk id="3" creationId="{6265FEB3-EDDF-F9FE-A92E-45A436DC5C00}"/>
          </ac:spMkLst>
        </pc:spChg>
      </pc:sldChg>
      <pc:sldChg chg="add">
        <pc:chgData name="Ramer, Peter" userId="1cda720e-e5fa-4c4f-8ada-e413168d23ec" providerId="ADAL" clId="{1A93F9F0-0D08-474E-9011-44C43B838792}" dt="2025-08-22T15:06:04.904" v="0"/>
        <pc:sldMkLst>
          <pc:docMk/>
          <pc:sldMk cId="1792934362" sldId="1450"/>
        </pc:sldMkLst>
      </pc:sldChg>
      <pc:sldChg chg="addSp delSp modSp add mod chgLayout">
        <pc:chgData name="Ramer, Peter" userId="1cda720e-e5fa-4c4f-8ada-e413168d23ec" providerId="ADAL" clId="{1A93F9F0-0D08-474E-9011-44C43B838792}" dt="2025-08-22T16:06:34.310" v="54" actId="1036"/>
        <pc:sldMkLst>
          <pc:docMk/>
          <pc:sldMk cId="2020023778" sldId="1451"/>
        </pc:sldMkLst>
        <pc:spChg chg="mod ord">
          <ac:chgData name="Ramer, Peter" userId="1cda720e-e5fa-4c4f-8ada-e413168d23ec" providerId="ADAL" clId="{1A93F9F0-0D08-474E-9011-44C43B838792}" dt="2025-08-22T15:08:47.896" v="9" actId="700"/>
          <ac:spMkLst>
            <pc:docMk/>
            <pc:sldMk cId="2020023778" sldId="1451"/>
            <ac:spMk id="2" creationId="{7DE9F2B5-AC23-EB4C-7EBC-E22727A11369}"/>
          </ac:spMkLst>
        </pc:spChg>
        <pc:spChg chg="add del mod ord">
          <ac:chgData name="Ramer, Peter" userId="1cda720e-e5fa-4c4f-8ada-e413168d23ec" providerId="ADAL" clId="{1A93F9F0-0D08-474E-9011-44C43B838792}" dt="2025-08-22T16:06:25.994" v="18" actId="478"/>
          <ac:spMkLst>
            <pc:docMk/>
            <pc:sldMk cId="2020023778" sldId="1451"/>
            <ac:spMk id="3" creationId="{BFCCBBEE-07B8-2728-5130-76DD573D215E}"/>
          </ac:spMkLst>
        </pc:spChg>
        <pc:picChg chg="mod">
          <ac:chgData name="Ramer, Peter" userId="1cda720e-e5fa-4c4f-8ada-e413168d23ec" providerId="ADAL" clId="{1A93F9F0-0D08-474E-9011-44C43B838792}" dt="2025-08-22T16:06:34.310" v="54" actId="1036"/>
          <ac:picMkLst>
            <pc:docMk/>
            <pc:sldMk cId="2020023778" sldId="1451"/>
            <ac:picMk id="3074" creationId="{56233BB6-FE7C-5743-D92B-F64900C31340}"/>
          </ac:picMkLst>
        </pc:picChg>
        <pc:picChg chg="mod">
          <ac:chgData name="Ramer, Peter" userId="1cda720e-e5fa-4c4f-8ada-e413168d23ec" providerId="ADAL" clId="{1A93F9F0-0D08-474E-9011-44C43B838792}" dt="2025-08-22T16:06:29.355" v="35" actId="1036"/>
          <ac:picMkLst>
            <pc:docMk/>
            <pc:sldMk cId="2020023778" sldId="1451"/>
            <ac:picMk id="3076" creationId="{E593EEB1-6916-5DBB-89E0-3D8C5123E74E}"/>
          </ac:picMkLst>
        </pc:picChg>
      </pc:sldChg>
      <pc:sldChg chg="addSp delSp modSp add mod chgLayout">
        <pc:chgData name="Ramer, Peter" userId="1cda720e-e5fa-4c4f-8ada-e413168d23ec" providerId="ADAL" clId="{1A93F9F0-0D08-474E-9011-44C43B838792}" dt="2025-08-22T16:07:04.345" v="118" actId="1036"/>
        <pc:sldMkLst>
          <pc:docMk/>
          <pc:sldMk cId="63878946" sldId="1452"/>
        </pc:sldMkLst>
        <pc:spChg chg="mod ord">
          <ac:chgData name="Ramer, Peter" userId="1cda720e-e5fa-4c4f-8ada-e413168d23ec" providerId="ADAL" clId="{1A93F9F0-0D08-474E-9011-44C43B838792}" dt="2025-08-22T15:08:47.896" v="9" actId="700"/>
          <ac:spMkLst>
            <pc:docMk/>
            <pc:sldMk cId="63878946" sldId="1452"/>
            <ac:spMk id="2" creationId="{7DE9F2B5-AC23-EB4C-7EBC-E22727A11369}"/>
          </ac:spMkLst>
        </pc:spChg>
        <pc:spChg chg="add del mod ord">
          <ac:chgData name="Ramer, Peter" userId="1cda720e-e5fa-4c4f-8ada-e413168d23ec" providerId="ADAL" clId="{1A93F9F0-0D08-474E-9011-44C43B838792}" dt="2025-08-22T16:06:53.137" v="56" actId="478"/>
          <ac:spMkLst>
            <pc:docMk/>
            <pc:sldMk cId="63878946" sldId="1452"/>
            <ac:spMk id="3" creationId="{F6D6A3D0-285D-12C1-42F2-1EFC232612A1}"/>
          </ac:spMkLst>
        </pc:spChg>
        <pc:picChg chg="mod">
          <ac:chgData name="Ramer, Peter" userId="1cda720e-e5fa-4c4f-8ada-e413168d23ec" providerId="ADAL" clId="{1A93F9F0-0D08-474E-9011-44C43B838792}" dt="2025-08-22T16:07:04.345" v="118" actId="1036"/>
          <ac:picMkLst>
            <pc:docMk/>
            <pc:sldMk cId="63878946" sldId="1452"/>
            <ac:picMk id="5122" creationId="{8FB0DF7D-80B6-0B6B-252A-DC5721E9DD16}"/>
          </ac:picMkLst>
        </pc:picChg>
        <pc:picChg chg="mod">
          <ac:chgData name="Ramer, Peter" userId="1cda720e-e5fa-4c4f-8ada-e413168d23ec" providerId="ADAL" clId="{1A93F9F0-0D08-474E-9011-44C43B838792}" dt="2025-08-22T16:07:00.327" v="100" actId="1036"/>
          <ac:picMkLst>
            <pc:docMk/>
            <pc:sldMk cId="63878946" sldId="1452"/>
            <ac:picMk id="5124" creationId="{08B945B1-5B92-A7EB-F25A-74847D93FBD9}"/>
          </ac:picMkLst>
        </pc:picChg>
        <pc:picChg chg="mod">
          <ac:chgData name="Ramer, Peter" userId="1cda720e-e5fa-4c4f-8ada-e413168d23ec" providerId="ADAL" clId="{1A93F9F0-0D08-474E-9011-44C43B838792}" dt="2025-08-22T16:06:56.207" v="78" actId="1035"/>
          <ac:picMkLst>
            <pc:docMk/>
            <pc:sldMk cId="63878946" sldId="1452"/>
            <ac:picMk id="5126" creationId="{089E408D-8046-95BE-DB6A-D9F5EA6F0585}"/>
          </ac:picMkLst>
        </pc:picChg>
      </pc:sldChg>
      <pc:sldChg chg="addSp delSp modSp add mod chgLayout">
        <pc:chgData name="Ramer, Peter" userId="1cda720e-e5fa-4c4f-8ada-e413168d23ec" providerId="ADAL" clId="{1A93F9F0-0D08-474E-9011-44C43B838792}" dt="2025-08-22T16:07:18.888" v="140" actId="478"/>
        <pc:sldMkLst>
          <pc:docMk/>
          <pc:sldMk cId="309201089" sldId="1453"/>
        </pc:sldMkLst>
        <pc:spChg chg="mod ord">
          <ac:chgData name="Ramer, Peter" userId="1cda720e-e5fa-4c4f-8ada-e413168d23ec" providerId="ADAL" clId="{1A93F9F0-0D08-474E-9011-44C43B838792}" dt="2025-08-22T15:08:47.896" v="9" actId="700"/>
          <ac:spMkLst>
            <pc:docMk/>
            <pc:sldMk cId="309201089" sldId="1453"/>
            <ac:spMk id="2" creationId="{7DE9F2B5-AC23-EB4C-7EBC-E22727A11369}"/>
          </ac:spMkLst>
        </pc:spChg>
        <pc:spChg chg="add del mod ord">
          <ac:chgData name="Ramer, Peter" userId="1cda720e-e5fa-4c4f-8ada-e413168d23ec" providerId="ADAL" clId="{1A93F9F0-0D08-474E-9011-44C43B838792}" dt="2025-08-22T16:07:18.888" v="140" actId="478"/>
          <ac:spMkLst>
            <pc:docMk/>
            <pc:sldMk cId="309201089" sldId="1453"/>
            <ac:spMk id="3" creationId="{5B9718BF-AE6E-D053-131A-F6EC0ADC5E25}"/>
          </ac:spMkLst>
        </pc:spChg>
        <pc:picChg chg="mod">
          <ac:chgData name="Ramer, Peter" userId="1cda720e-e5fa-4c4f-8ada-e413168d23ec" providerId="ADAL" clId="{1A93F9F0-0D08-474E-9011-44C43B838792}" dt="2025-08-22T16:07:16.524" v="139" actId="1036"/>
          <ac:picMkLst>
            <pc:docMk/>
            <pc:sldMk cId="309201089" sldId="1453"/>
            <ac:picMk id="6146" creationId="{B34DB6CE-3084-3888-5B16-61A9F2FB166F}"/>
          </ac:picMkLst>
        </pc:picChg>
        <pc:picChg chg="mod">
          <ac:chgData name="Ramer, Peter" userId="1cda720e-e5fa-4c4f-8ada-e413168d23ec" providerId="ADAL" clId="{1A93F9F0-0D08-474E-9011-44C43B838792}" dt="2025-08-22T16:07:16.524" v="139" actId="1036"/>
          <ac:picMkLst>
            <pc:docMk/>
            <pc:sldMk cId="309201089" sldId="1453"/>
            <ac:picMk id="6148" creationId="{B2E15AB9-4BA9-D1FE-9DA6-9378D1065FD7}"/>
          </ac:picMkLst>
        </pc:picChg>
      </pc:sldChg>
      <pc:sldChg chg="modSp add mod chgLayout">
        <pc:chgData name="Ramer, Peter" userId="1cda720e-e5fa-4c4f-8ada-e413168d23ec" providerId="ADAL" clId="{1A93F9F0-0D08-474E-9011-44C43B838792}" dt="2025-08-22T15:09:07.192" v="10" actId="700"/>
        <pc:sldMkLst>
          <pc:docMk/>
          <pc:sldMk cId="777662417" sldId="1454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777662417" sldId="1454"/>
            <ac:spMk id="2" creationId="{B1AAB90E-E73E-6D37-AA14-AF9AA3ED9389}"/>
          </ac:spMkLst>
        </pc:spChg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777662417" sldId="1454"/>
            <ac:spMk id="3" creationId="{D50A9F3F-4718-F6F0-F342-5CE4DB0F5F69}"/>
          </ac:spMkLst>
        </pc:spChg>
      </pc:sldChg>
      <pc:sldChg chg="modSp add mod modTransition chgLayout">
        <pc:chgData name="Ramer, Peter" userId="1cda720e-e5fa-4c4f-8ada-e413168d23ec" providerId="ADAL" clId="{1A93F9F0-0D08-474E-9011-44C43B838792}" dt="2025-08-22T16:08:51.728" v="180" actId="26606"/>
        <pc:sldMkLst>
          <pc:docMk/>
          <pc:sldMk cId="3221339466" sldId="1455"/>
        </pc:sldMkLst>
        <pc:spChg chg="mod ord">
          <ac:chgData name="Ramer, Peter" userId="1cda720e-e5fa-4c4f-8ada-e413168d23ec" providerId="ADAL" clId="{1A93F9F0-0D08-474E-9011-44C43B838792}" dt="2025-08-22T16:08:51.728" v="180" actId="26606"/>
          <ac:spMkLst>
            <pc:docMk/>
            <pc:sldMk cId="3221339466" sldId="1455"/>
            <ac:spMk id="2" creationId="{61A377C1-C1C2-59BE-E2B4-F5BA4FFA9641}"/>
          </ac:spMkLst>
        </pc:spChg>
        <pc:spChg chg="mod ord">
          <ac:chgData name="Ramer, Peter" userId="1cda720e-e5fa-4c4f-8ada-e413168d23ec" providerId="ADAL" clId="{1A93F9F0-0D08-474E-9011-44C43B838792}" dt="2025-08-22T16:08:51.728" v="180" actId="26606"/>
          <ac:spMkLst>
            <pc:docMk/>
            <pc:sldMk cId="3221339466" sldId="1455"/>
            <ac:spMk id="3" creationId="{013BB6FF-62FC-0E1E-3462-BBAB4DB53534}"/>
          </ac:spMkLst>
        </pc:spChg>
        <pc:picChg chg="mod">
          <ac:chgData name="Ramer, Peter" userId="1cda720e-e5fa-4c4f-8ada-e413168d23ec" providerId="ADAL" clId="{1A93F9F0-0D08-474E-9011-44C43B838792}" dt="2025-08-22T16:08:51.728" v="180" actId="26606"/>
          <ac:picMkLst>
            <pc:docMk/>
            <pc:sldMk cId="3221339466" sldId="1455"/>
            <ac:picMk id="5" creationId="{C08BEFB9-914A-5191-19CC-01C950C478F3}"/>
          </ac:picMkLst>
        </pc:picChg>
      </pc:sldChg>
      <pc:sldChg chg="modSp add mod chgLayout">
        <pc:chgData name="Ramer, Peter" userId="1cda720e-e5fa-4c4f-8ada-e413168d23ec" providerId="ADAL" clId="{1A93F9F0-0D08-474E-9011-44C43B838792}" dt="2025-08-22T15:09:07.192" v="10" actId="700"/>
        <pc:sldMkLst>
          <pc:docMk/>
          <pc:sldMk cId="3669291162" sldId="1456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669291162" sldId="1456"/>
            <ac:spMk id="2" creationId="{E08686DE-EF2D-F641-2CA4-FB7AE337EFFC}"/>
          </ac:spMkLst>
        </pc:spChg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669291162" sldId="1456"/>
            <ac:spMk id="3" creationId="{B1DAB959-4E05-8E83-09CF-D2C7C133E5C6}"/>
          </ac:spMkLst>
        </pc:spChg>
      </pc:sldChg>
      <pc:sldChg chg="addSp delSp modSp add mod modTransition chgLayout">
        <pc:chgData name="Ramer, Peter" userId="1cda720e-e5fa-4c4f-8ada-e413168d23ec" providerId="ADAL" clId="{1A93F9F0-0D08-474E-9011-44C43B838792}" dt="2025-08-22T16:09:02.997" v="182" actId="26606"/>
        <pc:sldMkLst>
          <pc:docMk/>
          <pc:sldMk cId="2416448067" sldId="1457"/>
        </pc:sldMkLst>
        <pc:spChg chg="mod ord">
          <ac:chgData name="Ramer, Peter" userId="1cda720e-e5fa-4c4f-8ada-e413168d23ec" providerId="ADAL" clId="{1A93F9F0-0D08-474E-9011-44C43B838792}" dt="2025-08-22T16:09:02.997" v="182" actId="26606"/>
          <ac:spMkLst>
            <pc:docMk/>
            <pc:sldMk cId="2416448067" sldId="1457"/>
            <ac:spMk id="2" creationId="{000A7242-B7FC-441C-9F0E-FDBED795CF9C}"/>
          </ac:spMkLst>
        </pc:spChg>
        <pc:spChg chg="del 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2416448067" sldId="1457"/>
            <ac:spMk id="3" creationId="{492C0380-8326-688D-2FF1-73EAD8E8853F}"/>
          </ac:spMkLst>
        </pc:spChg>
        <pc:spChg chg="add del mod ord">
          <ac:chgData name="Ramer, Peter" userId="1cda720e-e5fa-4c4f-8ada-e413168d23ec" providerId="ADAL" clId="{1A93F9F0-0D08-474E-9011-44C43B838792}" dt="2025-08-22T16:08:57.626" v="181" actId="478"/>
          <ac:spMkLst>
            <pc:docMk/>
            <pc:sldMk cId="2416448067" sldId="1457"/>
            <ac:spMk id="4" creationId="{820A8FDA-008D-06C5-2D48-D3DC07839BC8}"/>
          </ac:spMkLst>
        </pc:spChg>
        <pc:picChg chg="mod">
          <ac:chgData name="Ramer, Peter" userId="1cda720e-e5fa-4c4f-8ada-e413168d23ec" providerId="ADAL" clId="{1A93F9F0-0D08-474E-9011-44C43B838792}" dt="2025-08-22T16:09:02.997" v="182" actId="26606"/>
          <ac:picMkLst>
            <pc:docMk/>
            <pc:sldMk cId="2416448067" sldId="1457"/>
            <ac:picMk id="7" creationId="{C8028EDF-BD81-4AD7-C91D-460B90746BBF}"/>
          </ac:picMkLst>
        </pc:picChg>
        <pc:picChg chg="mod">
          <ac:chgData name="Ramer, Peter" userId="1cda720e-e5fa-4c4f-8ada-e413168d23ec" providerId="ADAL" clId="{1A93F9F0-0D08-474E-9011-44C43B838792}" dt="2025-08-22T16:09:02.997" v="182" actId="26606"/>
          <ac:picMkLst>
            <pc:docMk/>
            <pc:sldMk cId="2416448067" sldId="1457"/>
            <ac:picMk id="11" creationId="{8D1B474C-0889-1B71-B4F2-CC394E35D17C}"/>
          </ac:picMkLst>
        </pc:picChg>
      </pc:sldChg>
      <pc:sldChg chg="modSp add mod chgLayout">
        <pc:chgData name="Ramer, Peter" userId="1cda720e-e5fa-4c4f-8ada-e413168d23ec" providerId="ADAL" clId="{1A93F9F0-0D08-474E-9011-44C43B838792}" dt="2025-08-22T15:09:07.192" v="10" actId="700"/>
        <pc:sldMkLst>
          <pc:docMk/>
          <pc:sldMk cId="4042848698" sldId="1458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4042848698" sldId="1458"/>
            <ac:spMk id="2" creationId="{C32408B7-380A-524C-280A-5F15334B5319}"/>
          </ac:spMkLst>
        </pc:spChg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4042848698" sldId="1458"/>
            <ac:spMk id="3" creationId="{77B875EC-27B2-914C-3928-BE606DEA814E}"/>
          </ac:spMkLst>
        </pc:spChg>
      </pc:sldChg>
      <pc:sldChg chg="addSp delSp modSp add mod chgLayout">
        <pc:chgData name="Ramer, Peter" userId="1cda720e-e5fa-4c4f-8ada-e413168d23ec" providerId="ADAL" clId="{1A93F9F0-0D08-474E-9011-44C43B838792}" dt="2025-08-22T16:07:34.933" v="141" actId="478"/>
        <pc:sldMkLst>
          <pc:docMk/>
          <pc:sldMk cId="55323068" sldId="1459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55323068" sldId="1459"/>
            <ac:spMk id="2" creationId="{225A8651-C5C2-6309-907C-F896D3B62201}"/>
          </ac:spMkLst>
        </pc:spChg>
        <pc:spChg chg="del 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55323068" sldId="1459"/>
            <ac:spMk id="3" creationId="{AEE21644-AE1B-C930-2160-29E4C783A013}"/>
          </ac:spMkLst>
        </pc:spChg>
        <pc:spChg chg="add del mod ord">
          <ac:chgData name="Ramer, Peter" userId="1cda720e-e5fa-4c4f-8ada-e413168d23ec" providerId="ADAL" clId="{1A93F9F0-0D08-474E-9011-44C43B838792}" dt="2025-08-22T16:07:34.933" v="141" actId="478"/>
          <ac:spMkLst>
            <pc:docMk/>
            <pc:sldMk cId="55323068" sldId="1459"/>
            <ac:spMk id="4" creationId="{8F39485B-36D6-FD23-4EDC-691D6FFAEA8B}"/>
          </ac:spMkLst>
        </pc:spChg>
      </pc:sldChg>
      <pc:sldChg chg="modSp add mod chgLayout">
        <pc:chgData name="Ramer, Peter" userId="1cda720e-e5fa-4c4f-8ada-e413168d23ec" providerId="ADAL" clId="{1A93F9F0-0D08-474E-9011-44C43B838792}" dt="2025-08-22T16:08:09.905" v="156" actId="1036"/>
        <pc:sldMkLst>
          <pc:docMk/>
          <pc:sldMk cId="1434738668" sldId="1460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1434738668" sldId="1460"/>
            <ac:spMk id="2" creationId="{B421DB71-00A5-611A-AFDB-44A9C15A6574}"/>
          </ac:spMkLst>
        </pc:spChg>
        <pc:spChg chg="mod ord">
          <ac:chgData name="Ramer, Peter" userId="1cda720e-e5fa-4c4f-8ada-e413168d23ec" providerId="ADAL" clId="{1A93F9F0-0D08-474E-9011-44C43B838792}" dt="2025-08-22T16:07:45.567" v="144" actId="14100"/>
          <ac:spMkLst>
            <pc:docMk/>
            <pc:sldMk cId="1434738668" sldId="1460"/>
            <ac:spMk id="3" creationId="{62C7610C-CF56-ADBA-F5CA-2DEDDF5F5D4D}"/>
          </ac:spMkLst>
        </pc:spChg>
        <pc:picChg chg="mod">
          <ac:chgData name="Ramer, Peter" userId="1cda720e-e5fa-4c4f-8ada-e413168d23ec" providerId="ADAL" clId="{1A93F9F0-0D08-474E-9011-44C43B838792}" dt="2025-08-22T16:08:09.905" v="156" actId="1036"/>
          <ac:picMkLst>
            <pc:docMk/>
            <pc:sldMk cId="1434738668" sldId="1460"/>
            <ac:picMk id="5" creationId="{FA8C3202-4B33-9AE0-1262-4DC5084AA131}"/>
          </ac:picMkLst>
        </pc:picChg>
      </pc:sldChg>
      <pc:sldChg chg="addSp delSp modSp add mod chgLayout">
        <pc:chgData name="Ramer, Peter" userId="1cda720e-e5fa-4c4f-8ada-e413168d23ec" providerId="ADAL" clId="{1A93F9F0-0D08-474E-9011-44C43B838792}" dt="2025-08-22T16:08:13.899" v="157" actId="478"/>
        <pc:sldMkLst>
          <pc:docMk/>
          <pc:sldMk cId="3318620013" sldId="1461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318620013" sldId="1461"/>
            <ac:spMk id="2" creationId="{2226C419-9F1C-BAE7-B2D2-0C7840E29D37}"/>
          </ac:spMkLst>
        </pc:spChg>
        <pc:spChg chg="del 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318620013" sldId="1461"/>
            <ac:spMk id="3" creationId="{5F5CE8B4-7E27-FF3A-7A71-5773204078F5}"/>
          </ac:spMkLst>
        </pc:spChg>
        <pc:spChg chg="add del mod ord">
          <ac:chgData name="Ramer, Peter" userId="1cda720e-e5fa-4c4f-8ada-e413168d23ec" providerId="ADAL" clId="{1A93F9F0-0D08-474E-9011-44C43B838792}" dt="2025-08-22T16:08:13.899" v="157" actId="478"/>
          <ac:spMkLst>
            <pc:docMk/>
            <pc:sldMk cId="3318620013" sldId="1461"/>
            <ac:spMk id="4" creationId="{7FECC15C-D6C2-0200-975B-A4EC1EDB50D0}"/>
          </ac:spMkLst>
        </pc:spChg>
      </pc:sldChg>
      <pc:sldChg chg="addSp delSp modSp add mod chgLayout">
        <pc:chgData name="Ramer, Peter" userId="1cda720e-e5fa-4c4f-8ada-e413168d23ec" providerId="ADAL" clId="{1A93F9F0-0D08-474E-9011-44C43B838792}" dt="2025-08-22T16:08:18.052" v="158" actId="478"/>
        <pc:sldMkLst>
          <pc:docMk/>
          <pc:sldMk cId="161153981" sldId="1462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161153981" sldId="1462"/>
            <ac:spMk id="2" creationId="{CD2D3E15-B361-0306-8F1D-F61DA53694E9}"/>
          </ac:spMkLst>
        </pc:spChg>
        <pc:spChg chg="add del mod ord">
          <ac:chgData name="Ramer, Peter" userId="1cda720e-e5fa-4c4f-8ada-e413168d23ec" providerId="ADAL" clId="{1A93F9F0-0D08-474E-9011-44C43B838792}" dt="2025-08-22T16:08:18.052" v="158" actId="478"/>
          <ac:spMkLst>
            <pc:docMk/>
            <pc:sldMk cId="161153981" sldId="1462"/>
            <ac:spMk id="3" creationId="{85098926-4A74-3E2B-BEBA-D16F00C3B1C6}"/>
          </ac:spMkLst>
        </pc:spChg>
      </pc:sldChg>
      <pc:sldChg chg="addSp delSp modSp add mod chgLayout">
        <pc:chgData name="Ramer, Peter" userId="1cda720e-e5fa-4c4f-8ada-e413168d23ec" providerId="ADAL" clId="{1A93F9F0-0D08-474E-9011-44C43B838792}" dt="2025-08-22T16:08:29.742" v="179" actId="1036"/>
        <pc:sldMkLst>
          <pc:docMk/>
          <pc:sldMk cId="927118729" sldId="1465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927118729" sldId="1465"/>
            <ac:spMk id="2" creationId="{EAE64C88-EC81-6C1B-B325-0B0A24CD5714}"/>
          </ac:spMkLst>
        </pc:spChg>
        <pc:spChg chg="add del mod ord">
          <ac:chgData name="Ramer, Peter" userId="1cda720e-e5fa-4c4f-8ada-e413168d23ec" providerId="ADAL" clId="{1A93F9F0-0D08-474E-9011-44C43B838792}" dt="2025-08-22T16:08:26.690" v="159" actId="478"/>
          <ac:spMkLst>
            <pc:docMk/>
            <pc:sldMk cId="927118729" sldId="1465"/>
            <ac:spMk id="3" creationId="{F43D013E-A1E7-5B5B-9381-0A9699D22072}"/>
          </ac:spMkLst>
        </pc:spChg>
        <pc:picChg chg="mod">
          <ac:chgData name="Ramer, Peter" userId="1cda720e-e5fa-4c4f-8ada-e413168d23ec" providerId="ADAL" clId="{1A93F9F0-0D08-474E-9011-44C43B838792}" dt="2025-08-22T16:08:29.742" v="179" actId="1036"/>
          <ac:picMkLst>
            <pc:docMk/>
            <pc:sldMk cId="927118729" sldId="1465"/>
            <ac:picMk id="7" creationId="{812A7442-136A-4DAC-56F6-4CD8F98AED09}"/>
          </ac:picMkLst>
        </pc:picChg>
      </pc:sldChg>
      <pc:sldChg chg="addSp delSp modSp add mod modTransition chgLayout">
        <pc:chgData name="Ramer, Peter" userId="1cda720e-e5fa-4c4f-8ada-e413168d23ec" providerId="ADAL" clId="{1A93F9F0-0D08-474E-9011-44C43B838792}" dt="2025-08-22T16:09:10.602" v="186" actId="26606"/>
        <pc:sldMkLst>
          <pc:docMk/>
          <pc:sldMk cId="3522766338" sldId="1466"/>
        </pc:sldMkLst>
        <pc:spChg chg="mod ord">
          <ac:chgData name="Ramer, Peter" userId="1cda720e-e5fa-4c4f-8ada-e413168d23ec" providerId="ADAL" clId="{1A93F9F0-0D08-474E-9011-44C43B838792}" dt="2025-08-22T16:09:10.602" v="186" actId="26606"/>
          <ac:spMkLst>
            <pc:docMk/>
            <pc:sldMk cId="3522766338" sldId="1466"/>
            <ac:spMk id="2" creationId="{A59ADF71-58BE-1EAB-8C7C-0D700A60C088}"/>
          </ac:spMkLst>
        </pc:spChg>
        <pc:spChg chg="del 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522766338" sldId="1466"/>
            <ac:spMk id="3" creationId="{CE54E861-FF4C-4EAD-994B-AFD0E178647E}"/>
          </ac:spMkLst>
        </pc:spChg>
        <pc:spChg chg="add del mod ord">
          <ac:chgData name="Ramer, Peter" userId="1cda720e-e5fa-4c4f-8ada-e413168d23ec" providerId="ADAL" clId="{1A93F9F0-0D08-474E-9011-44C43B838792}" dt="2025-08-22T16:09:10.602" v="186" actId="26606"/>
          <ac:spMkLst>
            <pc:docMk/>
            <pc:sldMk cId="3522766338" sldId="1466"/>
            <ac:spMk id="4" creationId="{851E2DF3-35D5-84FA-78BE-20DD1B6167A8}"/>
          </ac:spMkLst>
        </pc:spChg>
        <pc:picChg chg="mod">
          <ac:chgData name="Ramer, Peter" userId="1cda720e-e5fa-4c4f-8ada-e413168d23ec" providerId="ADAL" clId="{1A93F9F0-0D08-474E-9011-44C43B838792}" dt="2025-08-22T16:09:10.602" v="186" actId="26606"/>
          <ac:picMkLst>
            <pc:docMk/>
            <pc:sldMk cId="3522766338" sldId="1466"/>
            <ac:picMk id="5" creationId="{D245E5BE-0BB0-C646-2924-8BD2D13C61C5}"/>
          </ac:picMkLst>
        </pc:picChg>
        <pc:picChg chg="mod">
          <ac:chgData name="Ramer, Peter" userId="1cda720e-e5fa-4c4f-8ada-e413168d23ec" providerId="ADAL" clId="{1A93F9F0-0D08-474E-9011-44C43B838792}" dt="2025-08-22T16:09:10.602" v="186" actId="26606"/>
          <ac:picMkLst>
            <pc:docMk/>
            <pc:sldMk cId="3522766338" sldId="1466"/>
            <ac:picMk id="9" creationId="{2B798164-F5F7-2220-7256-EC1991934D77}"/>
          </ac:picMkLst>
        </pc:picChg>
      </pc:sldChg>
      <pc:sldChg chg="addSp delSp modSp add mod chgLayout">
        <pc:chgData name="Ramer, Peter" userId="1cda720e-e5fa-4c4f-8ada-e413168d23ec" providerId="ADAL" clId="{1A93F9F0-0D08-474E-9011-44C43B838792}" dt="2025-08-22T16:09:16.737" v="187" actId="478"/>
        <pc:sldMkLst>
          <pc:docMk/>
          <pc:sldMk cId="342506430" sldId="1467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42506430" sldId="1467"/>
            <ac:spMk id="2" creationId="{032D2D27-1186-14BE-CD23-7EAD20BB34A9}"/>
          </ac:spMkLst>
        </pc:spChg>
        <pc:spChg chg="del 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342506430" sldId="1467"/>
            <ac:spMk id="3" creationId="{87981977-BABB-774F-6BA3-FD0C1C46B2F4}"/>
          </ac:spMkLst>
        </pc:spChg>
        <pc:spChg chg="add del mod ord">
          <ac:chgData name="Ramer, Peter" userId="1cda720e-e5fa-4c4f-8ada-e413168d23ec" providerId="ADAL" clId="{1A93F9F0-0D08-474E-9011-44C43B838792}" dt="2025-08-22T16:09:16.737" v="187" actId="478"/>
          <ac:spMkLst>
            <pc:docMk/>
            <pc:sldMk cId="342506430" sldId="1467"/>
            <ac:spMk id="4" creationId="{978B8F08-B13C-49B3-622C-95033A5CADB9}"/>
          </ac:spMkLst>
        </pc:spChg>
      </pc:sldChg>
      <pc:sldChg chg="addSp delSp modSp add mod chgLayout">
        <pc:chgData name="Ramer, Peter" userId="1cda720e-e5fa-4c4f-8ada-e413168d23ec" providerId="ADAL" clId="{1A93F9F0-0D08-474E-9011-44C43B838792}" dt="2025-08-22T16:09:20.161" v="188" actId="478"/>
        <pc:sldMkLst>
          <pc:docMk/>
          <pc:sldMk cId="282149597" sldId="1468"/>
        </pc:sldMkLst>
        <pc:spChg chg="mod ord">
          <ac:chgData name="Ramer, Peter" userId="1cda720e-e5fa-4c4f-8ada-e413168d23ec" providerId="ADAL" clId="{1A93F9F0-0D08-474E-9011-44C43B838792}" dt="2025-08-22T15:09:07.192" v="10" actId="700"/>
          <ac:spMkLst>
            <pc:docMk/>
            <pc:sldMk cId="282149597" sldId="1468"/>
            <ac:spMk id="2" creationId="{9F68D61D-55F5-6E89-BEC5-432E1F27050C}"/>
          </ac:spMkLst>
        </pc:spChg>
        <pc:spChg chg="add del mod ord">
          <ac:chgData name="Ramer, Peter" userId="1cda720e-e5fa-4c4f-8ada-e413168d23ec" providerId="ADAL" clId="{1A93F9F0-0D08-474E-9011-44C43B838792}" dt="2025-08-22T16:09:20.161" v="188" actId="478"/>
          <ac:spMkLst>
            <pc:docMk/>
            <pc:sldMk cId="282149597" sldId="1468"/>
            <ac:spMk id="3" creationId="{3E0F791E-18FA-2B72-D828-A6462B9B624E}"/>
          </ac:spMkLst>
        </pc:spChg>
      </pc:sldChg>
      <pc:sldChg chg="addSp delSp modSp add mod modTransition chgLayout">
        <pc:chgData name="Ramer, Peter" userId="1cda720e-e5fa-4c4f-8ada-e413168d23ec" providerId="ADAL" clId="{1A93F9F0-0D08-474E-9011-44C43B838792}" dt="2025-08-22T16:09:33.992" v="190" actId="26606"/>
        <pc:sldMkLst>
          <pc:docMk/>
          <pc:sldMk cId="4198697778" sldId="1469"/>
        </pc:sldMkLst>
        <pc:spChg chg="mod ord">
          <ac:chgData name="Ramer, Peter" userId="1cda720e-e5fa-4c4f-8ada-e413168d23ec" providerId="ADAL" clId="{1A93F9F0-0D08-474E-9011-44C43B838792}" dt="2025-08-22T16:09:33.992" v="190" actId="26606"/>
          <ac:spMkLst>
            <pc:docMk/>
            <pc:sldMk cId="4198697778" sldId="1469"/>
            <ac:spMk id="2" creationId="{DB067829-F431-5433-B178-35AD825BDCF0}"/>
          </ac:spMkLst>
        </pc:spChg>
        <pc:spChg chg="mod">
          <ac:chgData name="Ramer, Peter" userId="1cda720e-e5fa-4c4f-8ada-e413168d23ec" providerId="ADAL" clId="{1A93F9F0-0D08-474E-9011-44C43B838792}" dt="2025-08-22T16:09:33.992" v="190" actId="26606"/>
          <ac:spMkLst>
            <pc:docMk/>
            <pc:sldMk cId="4198697778" sldId="1469"/>
            <ac:spMk id="3" creationId="{43BBAFFE-4326-DC03-9634-2D96EB483F0B}"/>
          </ac:spMkLst>
        </pc:spChg>
        <pc:spChg chg="add del mod ord">
          <ac:chgData name="Ramer, Peter" userId="1cda720e-e5fa-4c4f-8ada-e413168d23ec" providerId="ADAL" clId="{1A93F9F0-0D08-474E-9011-44C43B838792}" dt="2025-08-22T16:09:28.659" v="189" actId="478"/>
          <ac:spMkLst>
            <pc:docMk/>
            <pc:sldMk cId="4198697778" sldId="1469"/>
            <ac:spMk id="4" creationId="{027A109C-D3FF-1614-B6D4-84841E26A4FF}"/>
          </ac:spMkLst>
        </pc:spChg>
        <pc:picChg chg="mod ord">
          <ac:chgData name="Ramer, Peter" userId="1cda720e-e5fa-4c4f-8ada-e413168d23ec" providerId="ADAL" clId="{1A93F9F0-0D08-474E-9011-44C43B838792}" dt="2025-08-22T16:09:33.992" v="190" actId="26606"/>
          <ac:picMkLst>
            <pc:docMk/>
            <pc:sldMk cId="4198697778" sldId="1469"/>
            <ac:picMk id="5" creationId="{D5625170-E94B-351B-47F9-924BB8115DF5}"/>
          </ac:picMkLst>
        </pc:picChg>
      </pc:sldChg>
      <pc:sldChg chg="new del">
        <pc:chgData name="Ramer, Peter" userId="1cda720e-e5fa-4c4f-8ada-e413168d23ec" providerId="ADAL" clId="{1A93F9F0-0D08-474E-9011-44C43B838792}" dt="2025-08-22T15:08:21.405" v="7" actId="47"/>
        <pc:sldMkLst>
          <pc:docMk/>
          <pc:sldMk cId="866803810" sldId="1470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hyperlink" Target="https://learn.microsoft.com/en-us/power-platform/developer/unified-experience/finance-operations-install-config-tools" TargetMode="External"/><Relationship Id="rId7" Type="http://schemas.openxmlformats.org/officeDocument/2006/relationships/image" Target="../media/image60.png"/><Relationship Id="rId12" Type="http://schemas.openxmlformats.org/officeDocument/2006/relationships/image" Target="../media/image65.svg"/><Relationship Id="rId2" Type="http://schemas.openxmlformats.org/officeDocument/2006/relationships/hyperlink" Target="https://learn.microsoft.com/en-us/power-platform/admin/unified-experience/tutorial-install-finance-operations-provisioning-app" TargetMode="External"/><Relationship Id="rId1" Type="http://schemas.openxmlformats.org/officeDocument/2006/relationships/hyperlink" Target="https://learn.microsoft.com/en-us/power-platform/developer/devtools-vs" TargetMode="External"/><Relationship Id="rId6" Type="http://schemas.openxmlformats.org/officeDocument/2006/relationships/image" Target="../media/image59.sv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svg"/><Relationship Id="rId4" Type="http://schemas.openxmlformats.org/officeDocument/2006/relationships/hyperlink" Target="https://www.powerazure365.com/blog-1/dynamics-365-finops-unified-developer-experience" TargetMode="External"/><Relationship Id="rId9" Type="http://schemas.openxmlformats.org/officeDocument/2006/relationships/image" Target="../media/image6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hyperlink" Target="https://learn.microsoft.com/en-us/power-platform/developer/devtools-vs" TargetMode="External"/><Relationship Id="rId7" Type="http://schemas.openxmlformats.org/officeDocument/2006/relationships/image" Target="../media/image62.png"/><Relationship Id="rId12" Type="http://schemas.openxmlformats.org/officeDocument/2006/relationships/hyperlink" Target="https://www.powerazure365.com/blog-1/dynamics-365-finops-unified-developer-experience" TargetMode="External"/><Relationship Id="rId2" Type="http://schemas.openxmlformats.org/officeDocument/2006/relationships/image" Target="../media/image59.svg"/><Relationship Id="rId1" Type="http://schemas.openxmlformats.org/officeDocument/2006/relationships/image" Target="../media/image58.png"/><Relationship Id="rId6" Type="http://schemas.openxmlformats.org/officeDocument/2006/relationships/hyperlink" Target="https://learn.microsoft.com/en-us/power-platform/admin/unified-experience/tutorial-install-finance-operations-provisioning-app" TargetMode="External"/><Relationship Id="rId11" Type="http://schemas.openxmlformats.org/officeDocument/2006/relationships/image" Target="../media/image65.svg"/><Relationship Id="rId5" Type="http://schemas.openxmlformats.org/officeDocument/2006/relationships/image" Target="../media/image61.svg"/><Relationship Id="rId10" Type="http://schemas.openxmlformats.org/officeDocument/2006/relationships/image" Target="../media/image64.png"/><Relationship Id="rId4" Type="http://schemas.openxmlformats.org/officeDocument/2006/relationships/image" Target="../media/image60.png"/><Relationship Id="rId9" Type="http://schemas.openxmlformats.org/officeDocument/2006/relationships/hyperlink" Target="https://learn.microsoft.com/en-us/power-platform/developer/unified-experience/finance-operations-install-config-tools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09D942-6860-4266-8F67-B3D88C1A8574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4045A1-CD68-439E-AA2A-758915FE6C46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1"/>
            </a:rPr>
            <a:t>Power Platform Tools for Visual Studio</a:t>
          </a:r>
          <a:endParaRPr lang="en-US"/>
        </a:p>
      </dgm:t>
    </dgm:pt>
    <dgm:pt modelId="{EF9DF388-DB96-4CD3-9FCC-A10A66E6652F}" type="parTrans" cxnId="{8FF88AC8-2184-4898-BC8B-37487C0E62B2}">
      <dgm:prSet/>
      <dgm:spPr/>
      <dgm:t>
        <a:bodyPr/>
        <a:lstStyle/>
        <a:p>
          <a:endParaRPr lang="en-US"/>
        </a:p>
      </dgm:t>
    </dgm:pt>
    <dgm:pt modelId="{4461A972-71A0-41DF-AA68-CC968537E3A9}" type="sibTrans" cxnId="{8FF88AC8-2184-4898-BC8B-37487C0E62B2}">
      <dgm:prSet/>
      <dgm:spPr/>
      <dgm:t>
        <a:bodyPr/>
        <a:lstStyle/>
        <a:p>
          <a:endParaRPr lang="en-US"/>
        </a:p>
      </dgm:t>
    </dgm:pt>
    <dgm:pt modelId="{7F5671BD-1EA3-4D1D-B386-55EA0C3F9E9C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2"/>
            </a:rPr>
            <a:t>Tutorial Install Finance Operations Provisioning App</a:t>
          </a:r>
          <a:endParaRPr lang="en-US"/>
        </a:p>
      </dgm:t>
    </dgm:pt>
    <dgm:pt modelId="{EEF03D5E-E3DD-4A70-BEC4-73432E90B5A8}" type="parTrans" cxnId="{88E0CC96-CEF7-493F-8E0C-10153EDBB714}">
      <dgm:prSet/>
      <dgm:spPr/>
      <dgm:t>
        <a:bodyPr/>
        <a:lstStyle/>
        <a:p>
          <a:endParaRPr lang="en-US"/>
        </a:p>
      </dgm:t>
    </dgm:pt>
    <dgm:pt modelId="{6F6C099F-F2D2-4D52-B773-EB656B8252FB}" type="sibTrans" cxnId="{88E0CC96-CEF7-493F-8E0C-10153EDBB714}">
      <dgm:prSet/>
      <dgm:spPr/>
      <dgm:t>
        <a:bodyPr/>
        <a:lstStyle/>
        <a:p>
          <a:endParaRPr lang="en-US"/>
        </a:p>
      </dgm:t>
    </dgm:pt>
    <dgm:pt modelId="{250384FB-A49E-4BD7-BB25-1F504555F941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3"/>
            </a:rPr>
            <a:t>Install and Configure Development Tools</a:t>
          </a:r>
          <a:endParaRPr lang="en-US"/>
        </a:p>
      </dgm:t>
    </dgm:pt>
    <dgm:pt modelId="{37CFCD38-033E-43BE-9417-91C9929646CC}" type="parTrans" cxnId="{C7DD0D94-7148-4537-86BD-35BB0E83A0BA}">
      <dgm:prSet/>
      <dgm:spPr/>
      <dgm:t>
        <a:bodyPr/>
        <a:lstStyle/>
        <a:p>
          <a:endParaRPr lang="en-US"/>
        </a:p>
      </dgm:t>
    </dgm:pt>
    <dgm:pt modelId="{BBD6B9F9-F95D-4D43-A80E-4F0C59B5D77E}" type="sibTrans" cxnId="{C7DD0D94-7148-4537-86BD-35BB0E83A0BA}">
      <dgm:prSet/>
      <dgm:spPr/>
      <dgm:t>
        <a:bodyPr/>
        <a:lstStyle/>
        <a:p>
          <a:endParaRPr lang="en-US"/>
        </a:p>
      </dgm:t>
    </dgm:pt>
    <dgm:pt modelId="{6DA7CE47-A76D-41D2-A8F1-D497954489B8}">
      <dgm:prSet/>
      <dgm:spPr/>
      <dgm:t>
        <a:bodyPr/>
        <a:lstStyle/>
        <a:p>
          <a:r>
            <a:rPr lang="en-US" baseline="0">
              <a:hlinkClick xmlns:r="http://schemas.openxmlformats.org/officeDocument/2006/relationships" r:id="rId4"/>
            </a:rPr>
            <a:t>D365FO Unified Developer Experience</a:t>
          </a:r>
          <a:endParaRPr lang="en-US"/>
        </a:p>
      </dgm:t>
    </dgm:pt>
    <dgm:pt modelId="{55F379C9-0F5B-4CB3-9A9F-EFF200ACFD15}" type="parTrans" cxnId="{2B9D6E7C-B13E-49B1-A160-747AEBA989B9}">
      <dgm:prSet/>
      <dgm:spPr/>
      <dgm:t>
        <a:bodyPr/>
        <a:lstStyle/>
        <a:p>
          <a:endParaRPr lang="en-US"/>
        </a:p>
      </dgm:t>
    </dgm:pt>
    <dgm:pt modelId="{9FDD7D59-523C-411F-96A4-7842069854F8}" type="sibTrans" cxnId="{2B9D6E7C-B13E-49B1-A160-747AEBA989B9}">
      <dgm:prSet/>
      <dgm:spPr/>
      <dgm:t>
        <a:bodyPr/>
        <a:lstStyle/>
        <a:p>
          <a:endParaRPr lang="en-US"/>
        </a:p>
      </dgm:t>
    </dgm:pt>
    <dgm:pt modelId="{FB56B63F-01C7-45F6-8A35-90EE0D73E58C}" type="pres">
      <dgm:prSet presAssocID="{A909D942-6860-4266-8F67-B3D88C1A8574}" presName="root" presStyleCnt="0">
        <dgm:presLayoutVars>
          <dgm:dir/>
          <dgm:resizeHandles val="exact"/>
        </dgm:presLayoutVars>
      </dgm:prSet>
      <dgm:spPr/>
    </dgm:pt>
    <dgm:pt modelId="{E9760D41-1D3F-4167-8A0D-BF1876A0181D}" type="pres">
      <dgm:prSet presAssocID="{A909D942-6860-4266-8F67-B3D88C1A8574}" presName="container" presStyleCnt="0">
        <dgm:presLayoutVars>
          <dgm:dir/>
          <dgm:resizeHandles val="exact"/>
        </dgm:presLayoutVars>
      </dgm:prSet>
      <dgm:spPr/>
    </dgm:pt>
    <dgm:pt modelId="{7C9F7032-95A2-4633-8E5F-4A2911C4CF38}" type="pres">
      <dgm:prSet presAssocID="{274045A1-CD68-439E-AA2A-758915FE6C46}" presName="compNode" presStyleCnt="0"/>
      <dgm:spPr/>
    </dgm:pt>
    <dgm:pt modelId="{8D3BBCD7-7FE4-4BC0-A0F5-748CF274A788}" type="pres">
      <dgm:prSet presAssocID="{274045A1-CD68-439E-AA2A-758915FE6C46}" presName="iconBgRect" presStyleLbl="bgShp" presStyleIdx="0" presStyleCnt="4"/>
      <dgm:spPr/>
    </dgm:pt>
    <dgm:pt modelId="{972D3389-4766-4307-977A-A7D0808B821F}" type="pres">
      <dgm:prSet presAssocID="{274045A1-CD68-439E-AA2A-758915FE6C46}" presName="iconRect" presStyleLbl="node1" presStyleIdx="0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itor"/>
        </a:ext>
      </dgm:extLst>
    </dgm:pt>
    <dgm:pt modelId="{A50AE37B-40F9-4EB7-9875-3F927E4C2CBF}" type="pres">
      <dgm:prSet presAssocID="{274045A1-CD68-439E-AA2A-758915FE6C46}" presName="spaceRect" presStyleCnt="0"/>
      <dgm:spPr/>
    </dgm:pt>
    <dgm:pt modelId="{4CDDC984-CD3E-4391-BE57-A0A11BB75A0D}" type="pres">
      <dgm:prSet presAssocID="{274045A1-CD68-439E-AA2A-758915FE6C46}" presName="textRect" presStyleLbl="revTx" presStyleIdx="0" presStyleCnt="4">
        <dgm:presLayoutVars>
          <dgm:chMax val="1"/>
          <dgm:chPref val="1"/>
        </dgm:presLayoutVars>
      </dgm:prSet>
      <dgm:spPr/>
    </dgm:pt>
    <dgm:pt modelId="{ED0F42BE-4A8D-4724-8A50-A6DA1D47FA8A}" type="pres">
      <dgm:prSet presAssocID="{4461A972-71A0-41DF-AA68-CC968537E3A9}" presName="sibTrans" presStyleLbl="sibTrans2D1" presStyleIdx="0" presStyleCnt="0"/>
      <dgm:spPr/>
    </dgm:pt>
    <dgm:pt modelId="{42CDA0A4-AD75-485B-BF12-0D0C36CC8FF0}" type="pres">
      <dgm:prSet presAssocID="{7F5671BD-1EA3-4D1D-B386-55EA0C3F9E9C}" presName="compNode" presStyleCnt="0"/>
      <dgm:spPr/>
    </dgm:pt>
    <dgm:pt modelId="{ED5C390C-7E59-441E-AF93-7077E4C9EF99}" type="pres">
      <dgm:prSet presAssocID="{7F5671BD-1EA3-4D1D-B386-55EA0C3F9E9C}" presName="iconBgRect" presStyleLbl="bgShp" presStyleIdx="1" presStyleCnt="4"/>
      <dgm:spPr/>
    </dgm:pt>
    <dgm:pt modelId="{A0B9E4AC-1511-4152-A97C-A1BD88F89AC3}" type="pres">
      <dgm:prSet presAssocID="{7F5671BD-1EA3-4D1D-B386-55EA0C3F9E9C}" presName="iconRect" presStyleLbl="node1" presStyleIdx="1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3B851391-26CE-4101-8C1F-C2389879F616}" type="pres">
      <dgm:prSet presAssocID="{7F5671BD-1EA3-4D1D-B386-55EA0C3F9E9C}" presName="spaceRect" presStyleCnt="0"/>
      <dgm:spPr/>
    </dgm:pt>
    <dgm:pt modelId="{4A70D484-5A8F-4EB2-8926-F5163AECB27C}" type="pres">
      <dgm:prSet presAssocID="{7F5671BD-1EA3-4D1D-B386-55EA0C3F9E9C}" presName="textRect" presStyleLbl="revTx" presStyleIdx="1" presStyleCnt="4">
        <dgm:presLayoutVars>
          <dgm:chMax val="1"/>
          <dgm:chPref val="1"/>
        </dgm:presLayoutVars>
      </dgm:prSet>
      <dgm:spPr/>
    </dgm:pt>
    <dgm:pt modelId="{6E20ABA3-CA14-46F2-9B9F-B28F3D89F021}" type="pres">
      <dgm:prSet presAssocID="{6F6C099F-F2D2-4D52-B773-EB656B8252FB}" presName="sibTrans" presStyleLbl="sibTrans2D1" presStyleIdx="0" presStyleCnt="0"/>
      <dgm:spPr/>
    </dgm:pt>
    <dgm:pt modelId="{041E7492-3BC5-4061-91F1-7C1DADFAF7D3}" type="pres">
      <dgm:prSet presAssocID="{250384FB-A49E-4BD7-BB25-1F504555F941}" presName="compNode" presStyleCnt="0"/>
      <dgm:spPr/>
    </dgm:pt>
    <dgm:pt modelId="{319B5A6C-A826-4B73-91E8-A0D60E17C3C4}" type="pres">
      <dgm:prSet presAssocID="{250384FB-A49E-4BD7-BB25-1F504555F941}" presName="iconBgRect" presStyleLbl="bgShp" presStyleIdx="2" presStyleCnt="4"/>
      <dgm:spPr/>
    </dgm:pt>
    <dgm:pt modelId="{CDE7B3E2-F9E0-4602-9A62-CF2B30266979}" type="pres">
      <dgm:prSet presAssocID="{250384FB-A49E-4BD7-BB25-1F504555F941}" presName="iconRect" presStyleLbl="node1" presStyleIdx="2" presStyleCnt="4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63705733-1BBD-4B17-A2C5-B506E6F49633}" type="pres">
      <dgm:prSet presAssocID="{250384FB-A49E-4BD7-BB25-1F504555F941}" presName="spaceRect" presStyleCnt="0"/>
      <dgm:spPr/>
    </dgm:pt>
    <dgm:pt modelId="{CAE4ABDB-8F43-4399-B12E-A26851CF0749}" type="pres">
      <dgm:prSet presAssocID="{250384FB-A49E-4BD7-BB25-1F504555F941}" presName="textRect" presStyleLbl="revTx" presStyleIdx="2" presStyleCnt="4">
        <dgm:presLayoutVars>
          <dgm:chMax val="1"/>
          <dgm:chPref val="1"/>
        </dgm:presLayoutVars>
      </dgm:prSet>
      <dgm:spPr/>
    </dgm:pt>
    <dgm:pt modelId="{BEA91DBD-3DF3-4DCA-8910-85C47B553C8D}" type="pres">
      <dgm:prSet presAssocID="{BBD6B9F9-F95D-4D43-A80E-4F0C59B5D77E}" presName="sibTrans" presStyleLbl="sibTrans2D1" presStyleIdx="0" presStyleCnt="0"/>
      <dgm:spPr/>
    </dgm:pt>
    <dgm:pt modelId="{55563766-D9F2-4B01-972C-EA8A697256AA}" type="pres">
      <dgm:prSet presAssocID="{6DA7CE47-A76D-41D2-A8F1-D497954489B8}" presName="compNode" presStyleCnt="0"/>
      <dgm:spPr/>
    </dgm:pt>
    <dgm:pt modelId="{79014045-0781-4BB9-BFD0-F5E4A6777F15}" type="pres">
      <dgm:prSet presAssocID="{6DA7CE47-A76D-41D2-A8F1-D497954489B8}" presName="iconBgRect" presStyleLbl="bgShp" presStyleIdx="3" presStyleCnt="4"/>
      <dgm:spPr/>
    </dgm:pt>
    <dgm:pt modelId="{90B7B2A7-995D-4A1B-8F63-7D14BC897CA1}" type="pres">
      <dgm:prSet presAssocID="{6DA7CE47-A76D-41D2-A8F1-D497954489B8}" presName="iconRect" presStyleLbl="node1" presStyleIdx="3" presStyleCnt="4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23DDC672-C556-452A-8720-215763AE0911}" type="pres">
      <dgm:prSet presAssocID="{6DA7CE47-A76D-41D2-A8F1-D497954489B8}" presName="spaceRect" presStyleCnt="0"/>
      <dgm:spPr/>
    </dgm:pt>
    <dgm:pt modelId="{BEAC4233-E5C4-4BB0-986D-1FEF6A64651B}" type="pres">
      <dgm:prSet presAssocID="{6DA7CE47-A76D-41D2-A8F1-D497954489B8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C871D0B-B454-4515-B678-E2CF58FB7745}" type="presOf" srcId="{274045A1-CD68-439E-AA2A-758915FE6C46}" destId="{4CDDC984-CD3E-4391-BE57-A0A11BB75A0D}" srcOrd="0" destOrd="0" presId="urn:microsoft.com/office/officeart/2018/2/layout/IconCircleList"/>
    <dgm:cxn modelId="{7482422D-87A8-4BD4-8E3F-CBBDAFEEF326}" type="presOf" srcId="{250384FB-A49E-4BD7-BB25-1F504555F941}" destId="{CAE4ABDB-8F43-4399-B12E-A26851CF0749}" srcOrd="0" destOrd="0" presId="urn:microsoft.com/office/officeart/2018/2/layout/IconCircleList"/>
    <dgm:cxn modelId="{61F24E7B-196C-4C14-98A2-13D9655799A6}" type="presOf" srcId="{7F5671BD-1EA3-4D1D-B386-55EA0C3F9E9C}" destId="{4A70D484-5A8F-4EB2-8926-F5163AECB27C}" srcOrd="0" destOrd="0" presId="urn:microsoft.com/office/officeart/2018/2/layout/IconCircleList"/>
    <dgm:cxn modelId="{2B9D6E7C-B13E-49B1-A160-747AEBA989B9}" srcId="{A909D942-6860-4266-8F67-B3D88C1A8574}" destId="{6DA7CE47-A76D-41D2-A8F1-D497954489B8}" srcOrd="3" destOrd="0" parTransId="{55F379C9-0F5B-4CB3-9A9F-EFF200ACFD15}" sibTransId="{9FDD7D59-523C-411F-96A4-7842069854F8}"/>
    <dgm:cxn modelId="{43417783-BEE8-440E-A70C-382AD1117C3A}" type="presOf" srcId="{6DA7CE47-A76D-41D2-A8F1-D497954489B8}" destId="{BEAC4233-E5C4-4BB0-986D-1FEF6A64651B}" srcOrd="0" destOrd="0" presId="urn:microsoft.com/office/officeart/2018/2/layout/IconCircleList"/>
    <dgm:cxn modelId="{5418F884-A408-4485-AD60-F2615D17EBFD}" type="presOf" srcId="{BBD6B9F9-F95D-4D43-A80E-4F0C59B5D77E}" destId="{BEA91DBD-3DF3-4DCA-8910-85C47B553C8D}" srcOrd="0" destOrd="0" presId="urn:microsoft.com/office/officeart/2018/2/layout/IconCircleList"/>
    <dgm:cxn modelId="{6D57C68C-4CC6-4877-99B2-4E40558703DE}" type="presOf" srcId="{4461A972-71A0-41DF-AA68-CC968537E3A9}" destId="{ED0F42BE-4A8D-4724-8A50-A6DA1D47FA8A}" srcOrd="0" destOrd="0" presId="urn:microsoft.com/office/officeart/2018/2/layout/IconCircleList"/>
    <dgm:cxn modelId="{C7DD0D94-7148-4537-86BD-35BB0E83A0BA}" srcId="{A909D942-6860-4266-8F67-B3D88C1A8574}" destId="{250384FB-A49E-4BD7-BB25-1F504555F941}" srcOrd="2" destOrd="0" parTransId="{37CFCD38-033E-43BE-9417-91C9929646CC}" sibTransId="{BBD6B9F9-F95D-4D43-A80E-4F0C59B5D77E}"/>
    <dgm:cxn modelId="{88E0CC96-CEF7-493F-8E0C-10153EDBB714}" srcId="{A909D942-6860-4266-8F67-B3D88C1A8574}" destId="{7F5671BD-1EA3-4D1D-B386-55EA0C3F9E9C}" srcOrd="1" destOrd="0" parTransId="{EEF03D5E-E3DD-4A70-BEC4-73432E90B5A8}" sibTransId="{6F6C099F-F2D2-4D52-B773-EB656B8252FB}"/>
    <dgm:cxn modelId="{DD20F0A8-A02C-4011-9D53-A283280BC140}" type="presOf" srcId="{6F6C099F-F2D2-4D52-B773-EB656B8252FB}" destId="{6E20ABA3-CA14-46F2-9B9F-B28F3D89F021}" srcOrd="0" destOrd="0" presId="urn:microsoft.com/office/officeart/2018/2/layout/IconCircleList"/>
    <dgm:cxn modelId="{46FC7BC4-2E2D-4B76-96AC-D28B541A0BB3}" type="presOf" srcId="{A909D942-6860-4266-8F67-B3D88C1A8574}" destId="{FB56B63F-01C7-45F6-8A35-90EE0D73E58C}" srcOrd="0" destOrd="0" presId="urn:microsoft.com/office/officeart/2018/2/layout/IconCircleList"/>
    <dgm:cxn modelId="{8FF88AC8-2184-4898-BC8B-37487C0E62B2}" srcId="{A909D942-6860-4266-8F67-B3D88C1A8574}" destId="{274045A1-CD68-439E-AA2A-758915FE6C46}" srcOrd="0" destOrd="0" parTransId="{EF9DF388-DB96-4CD3-9FCC-A10A66E6652F}" sibTransId="{4461A972-71A0-41DF-AA68-CC968537E3A9}"/>
    <dgm:cxn modelId="{321464E1-051F-44FD-97CE-B60CDD7245B3}" type="presParOf" srcId="{FB56B63F-01C7-45F6-8A35-90EE0D73E58C}" destId="{E9760D41-1D3F-4167-8A0D-BF1876A0181D}" srcOrd="0" destOrd="0" presId="urn:microsoft.com/office/officeart/2018/2/layout/IconCircleList"/>
    <dgm:cxn modelId="{CCEDDC33-D355-48F3-9BAF-89E20BCCD6DE}" type="presParOf" srcId="{E9760D41-1D3F-4167-8A0D-BF1876A0181D}" destId="{7C9F7032-95A2-4633-8E5F-4A2911C4CF38}" srcOrd="0" destOrd="0" presId="urn:microsoft.com/office/officeart/2018/2/layout/IconCircleList"/>
    <dgm:cxn modelId="{E4CC72AB-79A8-4005-9573-78A7E2B6ECDB}" type="presParOf" srcId="{7C9F7032-95A2-4633-8E5F-4A2911C4CF38}" destId="{8D3BBCD7-7FE4-4BC0-A0F5-748CF274A788}" srcOrd="0" destOrd="0" presId="urn:microsoft.com/office/officeart/2018/2/layout/IconCircleList"/>
    <dgm:cxn modelId="{5736244D-0B1D-4CF8-B00F-8CE7A005BEDA}" type="presParOf" srcId="{7C9F7032-95A2-4633-8E5F-4A2911C4CF38}" destId="{972D3389-4766-4307-977A-A7D0808B821F}" srcOrd="1" destOrd="0" presId="urn:microsoft.com/office/officeart/2018/2/layout/IconCircleList"/>
    <dgm:cxn modelId="{DFA9A533-0EBE-438F-9D49-96D4CF7081A9}" type="presParOf" srcId="{7C9F7032-95A2-4633-8E5F-4A2911C4CF38}" destId="{A50AE37B-40F9-4EB7-9875-3F927E4C2CBF}" srcOrd="2" destOrd="0" presId="urn:microsoft.com/office/officeart/2018/2/layout/IconCircleList"/>
    <dgm:cxn modelId="{C9B2E13F-A2C7-4525-A639-FDFEBA0BD98C}" type="presParOf" srcId="{7C9F7032-95A2-4633-8E5F-4A2911C4CF38}" destId="{4CDDC984-CD3E-4391-BE57-A0A11BB75A0D}" srcOrd="3" destOrd="0" presId="urn:microsoft.com/office/officeart/2018/2/layout/IconCircleList"/>
    <dgm:cxn modelId="{630B9A37-B566-4C64-8F3A-344264CBF7C9}" type="presParOf" srcId="{E9760D41-1D3F-4167-8A0D-BF1876A0181D}" destId="{ED0F42BE-4A8D-4724-8A50-A6DA1D47FA8A}" srcOrd="1" destOrd="0" presId="urn:microsoft.com/office/officeart/2018/2/layout/IconCircleList"/>
    <dgm:cxn modelId="{7DD52181-D966-4C9D-91D3-368AD312FAC1}" type="presParOf" srcId="{E9760D41-1D3F-4167-8A0D-BF1876A0181D}" destId="{42CDA0A4-AD75-485B-BF12-0D0C36CC8FF0}" srcOrd="2" destOrd="0" presId="urn:microsoft.com/office/officeart/2018/2/layout/IconCircleList"/>
    <dgm:cxn modelId="{6691B841-694E-4583-9135-D5BE0CC56FF3}" type="presParOf" srcId="{42CDA0A4-AD75-485B-BF12-0D0C36CC8FF0}" destId="{ED5C390C-7E59-441E-AF93-7077E4C9EF99}" srcOrd="0" destOrd="0" presId="urn:microsoft.com/office/officeart/2018/2/layout/IconCircleList"/>
    <dgm:cxn modelId="{F45AD9D8-EC5B-4739-B1ED-A6C85722E7D4}" type="presParOf" srcId="{42CDA0A4-AD75-485B-BF12-0D0C36CC8FF0}" destId="{A0B9E4AC-1511-4152-A97C-A1BD88F89AC3}" srcOrd="1" destOrd="0" presId="urn:microsoft.com/office/officeart/2018/2/layout/IconCircleList"/>
    <dgm:cxn modelId="{A0399104-9B86-40FE-AE77-C3C96EFF2E79}" type="presParOf" srcId="{42CDA0A4-AD75-485B-BF12-0D0C36CC8FF0}" destId="{3B851391-26CE-4101-8C1F-C2389879F616}" srcOrd="2" destOrd="0" presId="urn:microsoft.com/office/officeart/2018/2/layout/IconCircleList"/>
    <dgm:cxn modelId="{20817B51-573A-43B1-B41B-F6E0E439A2F6}" type="presParOf" srcId="{42CDA0A4-AD75-485B-BF12-0D0C36CC8FF0}" destId="{4A70D484-5A8F-4EB2-8926-F5163AECB27C}" srcOrd="3" destOrd="0" presId="urn:microsoft.com/office/officeart/2018/2/layout/IconCircleList"/>
    <dgm:cxn modelId="{FE630648-B2F2-4B30-A811-531B432B5E96}" type="presParOf" srcId="{E9760D41-1D3F-4167-8A0D-BF1876A0181D}" destId="{6E20ABA3-CA14-46F2-9B9F-B28F3D89F021}" srcOrd="3" destOrd="0" presId="urn:microsoft.com/office/officeart/2018/2/layout/IconCircleList"/>
    <dgm:cxn modelId="{B1D34045-8673-4FB8-A322-165B4C9F9C54}" type="presParOf" srcId="{E9760D41-1D3F-4167-8A0D-BF1876A0181D}" destId="{041E7492-3BC5-4061-91F1-7C1DADFAF7D3}" srcOrd="4" destOrd="0" presId="urn:microsoft.com/office/officeart/2018/2/layout/IconCircleList"/>
    <dgm:cxn modelId="{47D9E54F-4EF9-4B7A-85FE-8FD848502029}" type="presParOf" srcId="{041E7492-3BC5-4061-91F1-7C1DADFAF7D3}" destId="{319B5A6C-A826-4B73-91E8-A0D60E17C3C4}" srcOrd="0" destOrd="0" presId="urn:microsoft.com/office/officeart/2018/2/layout/IconCircleList"/>
    <dgm:cxn modelId="{5E5DA9BA-DAF3-408D-8146-CC6BAF5C1BCC}" type="presParOf" srcId="{041E7492-3BC5-4061-91F1-7C1DADFAF7D3}" destId="{CDE7B3E2-F9E0-4602-9A62-CF2B30266979}" srcOrd="1" destOrd="0" presId="urn:microsoft.com/office/officeart/2018/2/layout/IconCircleList"/>
    <dgm:cxn modelId="{3600E984-8996-4718-B3BC-561512DD9620}" type="presParOf" srcId="{041E7492-3BC5-4061-91F1-7C1DADFAF7D3}" destId="{63705733-1BBD-4B17-A2C5-B506E6F49633}" srcOrd="2" destOrd="0" presId="urn:microsoft.com/office/officeart/2018/2/layout/IconCircleList"/>
    <dgm:cxn modelId="{2D6E7CFB-7749-46D6-8264-E42CF23201DF}" type="presParOf" srcId="{041E7492-3BC5-4061-91F1-7C1DADFAF7D3}" destId="{CAE4ABDB-8F43-4399-B12E-A26851CF0749}" srcOrd="3" destOrd="0" presId="urn:microsoft.com/office/officeart/2018/2/layout/IconCircleList"/>
    <dgm:cxn modelId="{AB0F151F-C00E-404E-A705-D0987C2E6CF7}" type="presParOf" srcId="{E9760D41-1D3F-4167-8A0D-BF1876A0181D}" destId="{BEA91DBD-3DF3-4DCA-8910-85C47B553C8D}" srcOrd="5" destOrd="0" presId="urn:microsoft.com/office/officeart/2018/2/layout/IconCircleList"/>
    <dgm:cxn modelId="{FCE904A9-95EA-4599-8799-362B25A983D0}" type="presParOf" srcId="{E9760D41-1D3F-4167-8A0D-BF1876A0181D}" destId="{55563766-D9F2-4B01-972C-EA8A697256AA}" srcOrd="6" destOrd="0" presId="urn:microsoft.com/office/officeart/2018/2/layout/IconCircleList"/>
    <dgm:cxn modelId="{DD44A315-794D-4686-878A-7F8EC7C65624}" type="presParOf" srcId="{55563766-D9F2-4B01-972C-EA8A697256AA}" destId="{79014045-0781-4BB9-BFD0-F5E4A6777F15}" srcOrd="0" destOrd="0" presId="urn:microsoft.com/office/officeart/2018/2/layout/IconCircleList"/>
    <dgm:cxn modelId="{404AEC30-C3BB-47C2-A2D8-34AD16B270CB}" type="presParOf" srcId="{55563766-D9F2-4B01-972C-EA8A697256AA}" destId="{90B7B2A7-995D-4A1B-8F63-7D14BC897CA1}" srcOrd="1" destOrd="0" presId="urn:microsoft.com/office/officeart/2018/2/layout/IconCircleList"/>
    <dgm:cxn modelId="{28BC783E-E963-4E26-A919-548D98147A08}" type="presParOf" srcId="{55563766-D9F2-4B01-972C-EA8A697256AA}" destId="{23DDC672-C556-452A-8720-215763AE0911}" srcOrd="2" destOrd="0" presId="urn:microsoft.com/office/officeart/2018/2/layout/IconCircleList"/>
    <dgm:cxn modelId="{647D2A3F-53EA-4C9D-87B0-842541905895}" type="presParOf" srcId="{55563766-D9F2-4B01-972C-EA8A697256AA}" destId="{BEAC4233-E5C4-4BB0-986D-1FEF6A64651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3BBCD7-7FE4-4BC0-A0F5-748CF274A788}">
      <dsp:nvSpPr>
        <dsp:cNvPr id="0" name=""/>
        <dsp:cNvSpPr/>
      </dsp:nvSpPr>
      <dsp:spPr>
        <a:xfrm>
          <a:off x="289791" y="363372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2D3389-4766-4307-977A-A7D0808B821F}">
      <dsp:nvSpPr>
        <dsp:cNvPr id="0" name=""/>
        <dsp:cNvSpPr/>
      </dsp:nvSpPr>
      <dsp:spPr>
        <a:xfrm>
          <a:off x="578729" y="652309"/>
          <a:ext cx="798017" cy="7980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DDC984-CD3E-4391-BE57-A0A11BB75A0D}">
      <dsp:nvSpPr>
        <dsp:cNvPr id="0" name=""/>
        <dsp:cNvSpPr/>
      </dsp:nvSpPr>
      <dsp:spPr>
        <a:xfrm>
          <a:off x="1960518" y="363372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>
              <a:hlinkClick xmlns:r="http://schemas.openxmlformats.org/officeDocument/2006/relationships" r:id="rId3"/>
            </a:rPr>
            <a:t>Power Platform Tools for Visual Studio</a:t>
          </a:r>
          <a:endParaRPr lang="en-US" sz="2400" kern="1200"/>
        </a:p>
      </dsp:txBody>
      <dsp:txXfrm>
        <a:off x="1960518" y="363372"/>
        <a:ext cx="3243175" cy="1375892"/>
      </dsp:txXfrm>
    </dsp:sp>
    <dsp:sp modelId="{ED5C390C-7E59-441E-AF93-7077E4C9EF99}">
      <dsp:nvSpPr>
        <dsp:cNvPr id="0" name=""/>
        <dsp:cNvSpPr/>
      </dsp:nvSpPr>
      <dsp:spPr>
        <a:xfrm>
          <a:off x="5768791" y="363372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B9E4AC-1511-4152-A97C-A1BD88F89AC3}">
      <dsp:nvSpPr>
        <dsp:cNvPr id="0" name=""/>
        <dsp:cNvSpPr/>
      </dsp:nvSpPr>
      <dsp:spPr>
        <a:xfrm>
          <a:off x="6057729" y="652309"/>
          <a:ext cx="798017" cy="798017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70D484-5A8F-4EB2-8926-F5163AECB27C}">
      <dsp:nvSpPr>
        <dsp:cNvPr id="0" name=""/>
        <dsp:cNvSpPr/>
      </dsp:nvSpPr>
      <dsp:spPr>
        <a:xfrm>
          <a:off x="7439518" y="363372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>
              <a:hlinkClick xmlns:r="http://schemas.openxmlformats.org/officeDocument/2006/relationships" r:id="rId6"/>
            </a:rPr>
            <a:t>Tutorial Install Finance Operations Provisioning App</a:t>
          </a:r>
          <a:endParaRPr lang="en-US" sz="2400" kern="1200"/>
        </a:p>
      </dsp:txBody>
      <dsp:txXfrm>
        <a:off x="7439518" y="363372"/>
        <a:ext cx="3243175" cy="1375892"/>
      </dsp:txXfrm>
    </dsp:sp>
    <dsp:sp modelId="{319B5A6C-A826-4B73-91E8-A0D60E17C3C4}">
      <dsp:nvSpPr>
        <dsp:cNvPr id="0" name=""/>
        <dsp:cNvSpPr/>
      </dsp:nvSpPr>
      <dsp:spPr>
        <a:xfrm>
          <a:off x="289791" y="2451734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E7B3E2-F9E0-4602-9A62-CF2B30266979}">
      <dsp:nvSpPr>
        <dsp:cNvPr id="0" name=""/>
        <dsp:cNvSpPr/>
      </dsp:nvSpPr>
      <dsp:spPr>
        <a:xfrm>
          <a:off x="578729" y="2740671"/>
          <a:ext cx="798017" cy="79801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4ABDB-8F43-4399-B12E-A26851CF0749}">
      <dsp:nvSpPr>
        <dsp:cNvPr id="0" name=""/>
        <dsp:cNvSpPr/>
      </dsp:nvSpPr>
      <dsp:spPr>
        <a:xfrm>
          <a:off x="1960518" y="2451734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>
              <a:hlinkClick xmlns:r="http://schemas.openxmlformats.org/officeDocument/2006/relationships" r:id="rId9"/>
            </a:rPr>
            <a:t>Install and Configure Development Tools</a:t>
          </a:r>
          <a:endParaRPr lang="en-US" sz="2400" kern="1200"/>
        </a:p>
      </dsp:txBody>
      <dsp:txXfrm>
        <a:off x="1960518" y="2451734"/>
        <a:ext cx="3243175" cy="1375892"/>
      </dsp:txXfrm>
    </dsp:sp>
    <dsp:sp modelId="{79014045-0781-4BB9-BFD0-F5E4A6777F15}">
      <dsp:nvSpPr>
        <dsp:cNvPr id="0" name=""/>
        <dsp:cNvSpPr/>
      </dsp:nvSpPr>
      <dsp:spPr>
        <a:xfrm>
          <a:off x="5768791" y="2451734"/>
          <a:ext cx="1375892" cy="13758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B7B2A7-995D-4A1B-8F63-7D14BC897CA1}">
      <dsp:nvSpPr>
        <dsp:cNvPr id="0" name=""/>
        <dsp:cNvSpPr/>
      </dsp:nvSpPr>
      <dsp:spPr>
        <a:xfrm>
          <a:off x="6057729" y="2740671"/>
          <a:ext cx="798017" cy="798017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AC4233-E5C4-4BB0-986D-1FEF6A64651B}">
      <dsp:nvSpPr>
        <dsp:cNvPr id="0" name=""/>
        <dsp:cNvSpPr/>
      </dsp:nvSpPr>
      <dsp:spPr>
        <a:xfrm>
          <a:off x="7439518" y="2451734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>
              <a:hlinkClick xmlns:r="http://schemas.openxmlformats.org/officeDocument/2006/relationships" r:id="rId12"/>
            </a:rPr>
            <a:t>D365FO Unified Developer Experience</a:t>
          </a:r>
          <a:endParaRPr lang="en-US" sz="2400" kern="1200"/>
        </a:p>
      </dsp:txBody>
      <dsp:txXfrm>
        <a:off x="7439518" y="2451734"/>
        <a:ext cx="3243175" cy="1375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10/15/2025 3:46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10/15/2025 3:46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Enable Developer Tools for Finance and Operations</a:t>
            </a:r>
            <a:r>
              <a:rPr lang="en-US" b="0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: Select this checkbox to get a developer-enabled sandbox environment where you can connect Visual Studio and make X++ changes. If you leave this checkbox cleared, you get a standard sandbox or production environment.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Enable Demo Data for Finance and Operations</a:t>
            </a:r>
            <a:r>
              <a:rPr lang="en-US" b="0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: Select this checkbox to deploy the standard Contoso demo data with your app.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Select the version of the product to be installed</a:t>
            </a:r>
            <a:r>
              <a:rPr lang="en-US" b="0" i="0" dirty="0">
                <a:solidFill>
                  <a:srgbClr val="E6E6E6"/>
                </a:solidFill>
                <a:effectLst/>
                <a:latin typeface="Segoe UI" panose="020B0502040204020203" pitchFamily="34" charset="0"/>
              </a:rPr>
              <a:t>: You can select any of the available supported versions for installation.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CRMUG Summit 2017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058EF5B-311B-4148-8831-2D28534D49CD}" type="datetime8">
              <a:rPr lang="en-US" smtClean="0"/>
              <a:t>10/15/2025 3:46 PM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98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8747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020CDBFA-F4BF-EFF8-1580-49C52D38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1ABBA802-E452-2AFC-E7D9-86DF60B7192F}"/>
              </a:ext>
            </a:extLst>
          </p:cNvPr>
          <p:cNvSpPr/>
          <p:nvPr userDrawn="1"/>
        </p:nvSpPr>
        <p:spPr>
          <a:xfrm>
            <a:off x="580899" y="745163"/>
            <a:ext cx="96228" cy="494786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A45573-240E-43E8-215E-27DACC27BE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4041" y="1672535"/>
            <a:ext cx="4852788" cy="4632253"/>
          </a:xfrm>
        </p:spPr>
        <p:txBody>
          <a:bodyPr/>
          <a:lstStyle>
            <a:lvl1pPr marL="291436" indent="-291436">
              <a:buClr>
                <a:srgbClr val="E88C23"/>
              </a:buClr>
              <a:buSzPct val="110000"/>
              <a:buFont typeface="Arial" panose="020B0604020202020204" pitchFamily="34" charset="0"/>
              <a:buChar char="•"/>
              <a:defRPr sz="18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91436" indent="-291436">
              <a:buFont typeface="Arial" panose="020B0604020202020204" pitchFamily="34" charset="0"/>
              <a:buChar char="•"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Agenda items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358E50-23C2-0424-524F-699C343C65C3}"/>
              </a:ext>
            </a:extLst>
          </p:cNvPr>
          <p:cNvSpPr txBox="1"/>
          <p:nvPr userDrawn="1"/>
        </p:nvSpPr>
        <p:spPr>
          <a:xfrm>
            <a:off x="774041" y="628494"/>
            <a:ext cx="2936625" cy="734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6629" tIns="46629" rIns="46629" bIns="46629" numCol="1" spcCol="38100" rtlCol="0" anchor="t">
            <a:spAutoFit/>
          </a:bodyPr>
          <a:lstStyle/>
          <a:p>
            <a:pPr marL="0" marR="0" indent="0" algn="l" defTabSz="9325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80" b="1" i="0" u="none" strike="noStrike" cap="none" spc="0" normalizeH="0" baseline="0">
                <a:ln>
                  <a:noFill/>
                </a:ln>
                <a:solidFill>
                  <a:srgbClr val="273472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Calibri"/>
              </a:rPr>
              <a:t>Agenda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066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44" r:id="rId9"/>
    <p:sldLayoutId id="2147484365" r:id="rId10"/>
    <p:sldLayoutId id="2147484366" r:id="rId1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learn.microsoft.com/en-us/power-platform/developer/unified-experience/finance-operations-dev-overview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ynamics365musings.com/deploy-a-d365-environmen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dynamics365musings.com/d365-development-environmen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Local VHD – Create the VHD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34DB6CE-3084-3888-5B16-61A9F2FB1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91" y="1581378"/>
            <a:ext cx="258127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B2E15AB9-4BA9-D1FE-9DA6-9378D1065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91" y="4220197"/>
            <a:ext cx="2829507" cy="211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7EA880F8-5560-636B-D60B-CBB2552FA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374" y="1531293"/>
            <a:ext cx="70104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3530FDF6-AE16-19CF-3C4F-DD20E365A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611" y="1912766"/>
            <a:ext cx="2126879" cy="395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4B10BA11-F2AE-F53E-CB13-482809E74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903" y="1870748"/>
            <a:ext cx="2853875" cy="251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FC42D8BF-C488-F750-DEAC-B40062976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620" y="4381609"/>
            <a:ext cx="5432095" cy="149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id="{4E1C50CF-C226-D8A6-3327-29DF81E06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908" y="1975736"/>
            <a:ext cx="3282078" cy="279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0108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378AC-C570-3117-97D4-D73B061E9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Unified Developer Experience</a:t>
            </a:r>
          </a:p>
        </p:txBody>
      </p:sp>
    </p:spTree>
    <p:extLst>
      <p:ext uri="{BB962C8B-B14F-4D97-AF65-F5344CB8AC3E}">
        <p14:creationId xmlns:p14="http://schemas.microsoft.com/office/powerpoint/2010/main" val="179293436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Unified Developer Experience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Unified Developer Experience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7262C70-85ED-84E5-7256-A693DF71D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259" y="2257438"/>
            <a:ext cx="3163956" cy="331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14186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AB90E-E73E-6D37-AA14-AF9AA3ED9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Prerequisites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A9F3F-4718-F6F0-F342-5CE4DB0F5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Install Power Platform Tools in Visual Studio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01D7A0-5832-E0B5-F177-5D3254255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226" y="2225512"/>
            <a:ext cx="8528022" cy="378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6241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408B7-380A-524C-280A-5F15334B5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Platform Tools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875EC-27B2-914C-3928-BE606DEA8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Tools -&gt; Options -&gt; Power Platform Tools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26112C-1104-628D-B325-A16CA85B5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127" y="2391620"/>
            <a:ext cx="6954220" cy="399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4869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A8651-C5C2-6309-907C-F896D3B62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Create Power Platform Environment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C3597F-BA03-4B7D-8541-6A4F06954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80" y="2505878"/>
            <a:ext cx="11723114" cy="198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306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1DB71-00A5-611A-AFDB-44A9C15A6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Dataverse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C7610C-CF56-ADBA-F5CA-2DEDDF5F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668462"/>
            <a:ext cx="6362300" cy="4190999"/>
          </a:xfrm>
        </p:spPr>
        <p:txBody>
          <a:bodyPr/>
          <a:lstStyle/>
          <a:p>
            <a:r>
              <a:rPr lang="en-US" dirty="0"/>
              <a:t>Be sure ‘Enable Dynamics 365 apps’ is enabled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8C3202-4B33-9AE0-1262-4DC5084AA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008" y="508743"/>
            <a:ext cx="2263733" cy="564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3866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6C419-9F1C-BAE7-B2D2-0C7840E29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Resources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81479F-D0E1-EC93-987C-A1525E82A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369" y="1464201"/>
            <a:ext cx="8083736" cy="507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2001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D3E15-B361-0306-8F1D-F61DA5369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App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B6EBA-1B63-9C3C-42BB-AA1037880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262" y="1595360"/>
            <a:ext cx="4496427" cy="971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3A572C-1A33-8123-6160-C173DB4C4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3667"/>
            <a:ext cx="12436475" cy="328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3981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64C88-EC81-6C1B-B325-0B0A24CD5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D365FO / Platform Tools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2A7442-136A-4DAC-56F6-4CD8F98AE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80" y="1884689"/>
            <a:ext cx="5513837" cy="41739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53F55B-8C55-735D-E059-D98882A36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3660" y="2590684"/>
            <a:ext cx="7878274" cy="200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187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2821286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dirty="0"/>
              <a:t>Development Options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91364-F93F-E2A9-E3C8-A8E6910E7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D365 Version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9B8002-8A2C-35CA-630B-047A62816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014" y="1477962"/>
            <a:ext cx="4498044" cy="22118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747BCF-F21B-F64E-8F81-AF40544D7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210" y="3763656"/>
            <a:ext cx="7204053" cy="286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4480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377C1-C1C2-59BE-E2B4-F5BA4FFA9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Get D365FO Assets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BB6FF-62FC-0E1E-3462-BBAB4DB535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390992" cy="4190999"/>
          </a:xfrm>
        </p:spPr>
        <p:txBody>
          <a:bodyPr wrap="square">
            <a:normAutofit/>
          </a:bodyPr>
          <a:lstStyle/>
          <a:p>
            <a:r>
              <a:rPr lang="en-US" dirty="0"/>
              <a:t>Connect to Dataverse – only downloads assets if they have not been downloaded previously</a:t>
            </a:r>
          </a:p>
          <a:p>
            <a:r>
              <a:rPr lang="en-US" dirty="0"/>
              <a:t>Download D365FO Assets – always downloads assets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8BEFB9-914A-5191-19CC-01C950C47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328" y="2745663"/>
            <a:ext cx="5390992" cy="20365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133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A7242-B7FC-441C-9F0E-FDBED795C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Connecting to Power Platform Tools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028EDF-BD81-4AD7-C91D-460B90746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6" y="1925173"/>
            <a:ext cx="5390992" cy="3677576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1B474C-0889-1B71-B4F2-CC394E35D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066" y="1668462"/>
            <a:ext cx="4805515" cy="4190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644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ADF71-58BE-1EAB-8C7C-0D700A60C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Install D365FO Assets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45E5BE-0BB0-C646-2924-8BD2D13C6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6" y="1829943"/>
            <a:ext cx="5390992" cy="3868037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798164-F5F7-2220-7256-EC1991934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286" y="1668462"/>
            <a:ext cx="5373075" cy="4190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276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D2D27-1186-14BE-CD23-7EAD20BB3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D365FO Assets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7521D4-B30C-1C68-11B8-1728CD89E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536" y="1510512"/>
            <a:ext cx="9741401" cy="461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06430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8D61D-55F5-6E89-BEC5-432E1F270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FinOps.ToolsVS2022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61B438-46C4-21EB-6292-D603A4E1F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311" y="1595360"/>
            <a:ext cx="6277851" cy="21815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FD477B-F104-DA83-F9BF-B615C247B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179" y="3922584"/>
            <a:ext cx="4039164" cy="295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9597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8B2EB-E75D-2205-AB99-5350D73E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UDE Success!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625170-E94B-351B-47F9-924BB8115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354" y="1668462"/>
            <a:ext cx="3981448" cy="4190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247222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67829-F431-5433-B178-35AD825BD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 dirty="0"/>
              <a:t>UDE </a:t>
            </a:r>
            <a:r>
              <a:rPr lang="en-US" sz="3700" dirty="0" err="1"/>
              <a:t>PackagesLocalDirectory</a:t>
            </a:r>
            <a:endParaRPr lang="en-US" sz="37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BBAFFE-4326-DC03-9634-2D96EB483F0B}"/>
              </a:ext>
            </a:extLst>
          </p:cNvPr>
          <p:cNvSpPr txBox="1"/>
          <p:nvPr/>
        </p:nvSpPr>
        <p:spPr>
          <a:xfrm>
            <a:off x="731835" y="1668462"/>
            <a:ext cx="5819090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rm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</a:pPr>
            <a:r>
              <a:rPr lang="en-US" sz="3300" kern="1200" spc="0" baseline="0" dirty="0" err="1">
                <a:solidFill>
                  <a:schemeClr val="bg1">
                    <a:lumMod val="50000"/>
                  </a:schemeClr>
                </a:solidFill>
              </a:rPr>
              <a:t>PackagesLocalDirectory</a:t>
            </a:r>
            <a:r>
              <a:rPr lang="en-US" sz="3300" kern="1200" spc="0" baseline="0" dirty="0">
                <a:solidFill>
                  <a:schemeClr val="bg1">
                    <a:lumMod val="50000"/>
                  </a:schemeClr>
                </a:solidFill>
              </a:rPr>
              <a:t> folder can be found at:</a:t>
            </a:r>
          </a:p>
          <a:p>
            <a:pPr marL="809271" lvl="1" indent="-342900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</a:pPr>
            <a:r>
              <a:rPr lang="en-US" sz="2400" kern="1200" spc="0" baseline="0" dirty="0">
                <a:solidFill>
                  <a:schemeClr val="bg1">
                    <a:lumMod val="50000"/>
                  </a:schemeClr>
                </a:solidFill>
              </a:rPr>
              <a:t>C:\Users\&lt;Users&gt;\AppData\Local\Microsoft\Dynamics365\&lt;version&gt;\PackagesLocalDirectory\&lt;Model&gt;</a:t>
            </a:r>
          </a:p>
          <a:p>
            <a:pPr marL="809271" lvl="1" indent="-342900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Can have multiple versions</a:t>
            </a:r>
            <a:endParaRPr lang="en-US" sz="2400" kern="1200" spc="0" baseline="0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90000"/>
              <a:buFont typeface="Arial" pitchFamily="34" charset="0"/>
              <a:buChar char="•"/>
            </a:pPr>
            <a:endParaRPr lang="en-US" sz="3300" kern="1200" spc="0" baseline="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7736D0-F252-B64E-EE6D-3852DE0E4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957" y="1309279"/>
            <a:ext cx="3829014" cy="22366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6C4285-898A-20E1-FC09-2B4015611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785" y="3668117"/>
            <a:ext cx="4837358" cy="285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8CEC-EA50-054B-E7D4-7292E1B83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UDE Manage D365 Version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6D7FF3-0285-9A7C-34EF-D25467FB5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952" y="1841109"/>
            <a:ext cx="6102570" cy="453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8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47F56-85A2-2C59-DBB9-545A5B4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UDE Custom Metadata Folder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176F86-190C-5BEA-5458-B5B49ECFF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82" y="2470884"/>
            <a:ext cx="5738843" cy="2745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CD61C9-AF8B-5D88-EA1B-60DA3A9CF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034" y="2405040"/>
            <a:ext cx="4725059" cy="287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4039" y="1672535"/>
            <a:ext cx="11193547" cy="4632253"/>
          </a:xfrm>
        </p:spPr>
        <p:txBody>
          <a:bodyPr numCol="2"/>
          <a:lstStyle/>
          <a:p>
            <a:r>
              <a:rPr lang="en-US" sz="3200" dirty="0"/>
              <a:t>Cloud Hosted Environment</a:t>
            </a:r>
          </a:p>
          <a:p>
            <a:r>
              <a:rPr lang="en-US" sz="3200" dirty="0"/>
              <a:t>Local VHD</a:t>
            </a:r>
          </a:p>
          <a:p>
            <a:r>
              <a:rPr lang="en-US" sz="3200" dirty="0"/>
              <a:t>Unified Developer Experience</a:t>
            </a:r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686DE-EF2D-F641-2CA4-FB7AE337E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Resources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20FDFEA2-AF25-6F7F-3F2F-6450F3533D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1343417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9291162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3497262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b="1" dirty="0">
                <a:solidFill>
                  <a:srgbClr val="1E275C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0862757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378AC-C570-3117-97D4-D73B061E9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Hosted Environment</a:t>
            </a:r>
          </a:p>
        </p:txBody>
      </p:sp>
    </p:spTree>
    <p:extLst>
      <p:ext uri="{BB962C8B-B14F-4D97-AF65-F5344CB8AC3E}">
        <p14:creationId xmlns:p14="http://schemas.microsoft.com/office/powerpoint/2010/main" val="306526946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Cloud Hosted Environment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Deploy A D365 Environment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AD7789D-4F3C-93F8-0D5F-347B09AA5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72" y="2445958"/>
            <a:ext cx="3594242" cy="116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3F8EE56-C598-6D32-69D3-796542A83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44" y="3908814"/>
            <a:ext cx="3977929" cy="172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4ADBE13B-1C29-6410-3058-F322D4B66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49" y="2363732"/>
            <a:ext cx="2762077" cy="338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C9DCB4DF-3E0C-C1B9-61D4-D1B3337A2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728" y="2489119"/>
            <a:ext cx="4954350" cy="319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11112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Cloud Hosted Environment - Connect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6233BB6-FE7C-5743-D92B-F64900C31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22" y="1382269"/>
            <a:ext cx="4671589" cy="206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E593EEB1-6916-5DBB-89E0-3D8C5123E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42" y="3691136"/>
            <a:ext cx="6286122" cy="280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7C4F39DF-9FAC-4E59-E8B3-7852B1BC8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607" y="3839456"/>
            <a:ext cx="2552700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1996A270-CE84-5465-51F2-6AC93C6BD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051" y="1411287"/>
            <a:ext cx="2048725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02377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378AC-C570-3117-97D4-D73B061E9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VHD</a:t>
            </a:r>
          </a:p>
        </p:txBody>
      </p:sp>
    </p:spTree>
    <p:extLst>
      <p:ext uri="{BB962C8B-B14F-4D97-AF65-F5344CB8AC3E}">
        <p14:creationId xmlns:p14="http://schemas.microsoft.com/office/powerpoint/2010/main" val="210005374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Local VHD – Create an LCS Project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726D4-3A85-A0C9-C346-9BDEE9BAF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hlinkClick r:id="rId2"/>
              </a:rPr>
              <a:t>How To Create A D365 Development Environment</a:t>
            </a:r>
            <a:endParaRPr lang="en-US" sz="16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81CBFA2-8D93-9F49-AE97-8A9E7805E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73" y="2000816"/>
            <a:ext cx="2922020" cy="254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E8A7CA85-A390-47B7-BEAE-F6A909271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31" y="2031670"/>
            <a:ext cx="1654060" cy="339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63E2E0EB-85AB-0C06-8470-B362A8B14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800" y="2000816"/>
            <a:ext cx="2462137" cy="403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7F233EE7-988D-9920-21DF-84A699173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24" y="2417275"/>
            <a:ext cx="3362600" cy="185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317241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9F2B5-AC23-EB4C-7EBC-E22727A11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Local VHD – Download the VHD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FB0DF7D-80B6-0B6B-252A-DC5721E9D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8" y="1365791"/>
            <a:ext cx="3476548" cy="182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08B945B1-5B92-A7EB-F25A-74847D93F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04" y="3453048"/>
            <a:ext cx="1326018" cy="260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089E408D-8046-95BE-DB6A-D9F5EA6F0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014" y="3547550"/>
            <a:ext cx="2987659" cy="297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6F219CDC-00A1-CB7D-DAC7-2957BDAEE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655" y="2078840"/>
            <a:ext cx="2171164" cy="334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3E8CBBC-0DE9-2FDF-A6BE-AD4DEFD84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801" y="1806410"/>
            <a:ext cx="4043888" cy="267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7894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Props1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353</Words>
  <Application>Microsoft Office PowerPoint</Application>
  <PresentationFormat>Custom</PresentationFormat>
  <Paragraphs>58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8" baseType="lpstr">
      <vt:lpstr>Arial</vt:lpstr>
      <vt:lpstr>Calibri</vt:lpstr>
      <vt:lpstr>Calibri Light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Verdana</vt:lpstr>
      <vt:lpstr>Wingdings</vt:lpstr>
      <vt:lpstr>primary with bullets</vt:lpstr>
      <vt:lpstr>1_Custom Design</vt:lpstr>
      <vt:lpstr>Custom Design</vt:lpstr>
      <vt:lpstr>PowerPoint Presentation</vt:lpstr>
      <vt:lpstr>Development Options</vt:lpstr>
      <vt:lpstr>PowerPoint Presentation</vt:lpstr>
      <vt:lpstr>Cloud Hosted Environment</vt:lpstr>
      <vt:lpstr>Cloud Hosted Environment</vt:lpstr>
      <vt:lpstr>Cloud Hosted Environment - Connect</vt:lpstr>
      <vt:lpstr>Local VHD</vt:lpstr>
      <vt:lpstr>Local VHD – Create an LCS Project</vt:lpstr>
      <vt:lpstr>Local VHD – Download the VHD</vt:lpstr>
      <vt:lpstr>Local VHD – Create the VHD</vt:lpstr>
      <vt:lpstr>Unified Developer Experience</vt:lpstr>
      <vt:lpstr>Unified Developer Experience</vt:lpstr>
      <vt:lpstr>Prerequisites</vt:lpstr>
      <vt:lpstr>Power Platform Tools Setup</vt:lpstr>
      <vt:lpstr>Create Power Platform Environment</vt:lpstr>
      <vt:lpstr>Add Dataverse</vt:lpstr>
      <vt:lpstr>Add Resources</vt:lpstr>
      <vt:lpstr>Install App</vt:lpstr>
      <vt:lpstr>Install D365FO / Platform Tools</vt:lpstr>
      <vt:lpstr>Updating D365 Version</vt:lpstr>
      <vt:lpstr>Get D365FO Assets</vt:lpstr>
      <vt:lpstr>Connecting to Power Platform Tools</vt:lpstr>
      <vt:lpstr>Install D365FO Assets</vt:lpstr>
      <vt:lpstr>Install D365FO Assets</vt:lpstr>
      <vt:lpstr>Install FinOps.ToolsVS2022</vt:lpstr>
      <vt:lpstr>UDE Success!</vt:lpstr>
      <vt:lpstr>UDE PackagesLocalDirectory</vt:lpstr>
      <vt:lpstr>UDE Manage D365 Version</vt:lpstr>
      <vt:lpstr>UDE Custom Metadata Folder</vt:lpstr>
      <vt:lpstr>Resources</vt:lpstr>
      <vt:lpstr>Questions?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24</cp:revision>
  <dcterms:created xsi:type="dcterms:W3CDTF">2018-06-21T13:40:22Z</dcterms:created>
  <dcterms:modified xsi:type="dcterms:W3CDTF">2025-10-15T20:58:21Z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